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8"/>
  </p:notesMasterIdLst>
  <p:sldIdLst>
    <p:sldId id="259" r:id="rId5"/>
    <p:sldId id="281" r:id="rId6"/>
    <p:sldId id="295" r:id="rId7"/>
    <p:sldId id="311" r:id="rId8"/>
    <p:sldId id="308" r:id="rId9"/>
    <p:sldId id="306" r:id="rId10"/>
    <p:sldId id="307" r:id="rId11"/>
    <p:sldId id="312" r:id="rId12"/>
    <p:sldId id="313" r:id="rId13"/>
    <p:sldId id="310" r:id="rId14"/>
    <p:sldId id="300" r:id="rId15"/>
    <p:sldId id="314"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130" autoAdjust="0"/>
    <p:restoredTop sz="94598" autoAdjust="0"/>
  </p:normalViewPr>
  <p:slideViewPr>
    <p:cSldViewPr snapToGrid="0">
      <p:cViewPr varScale="1">
        <p:scale>
          <a:sx n="64" d="100"/>
          <a:sy n="64" d="100"/>
        </p:scale>
        <p:origin x="-505" y="-8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638"/>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a:lstStyle/>
        <a:p>
          <a:endParaRPr lang="en-US"/>
        </a:p>
      </dgm:t>
    </dgm:pt>
    <dgm:pt modelId="{E40F4386-8831-418F-B705-2EF711FB0638}">
      <dgm:prSet phldrT="[Text]" custT="1"/>
      <dgm:spPr/>
      <dgm:t>
        <a:bodyPr/>
        <a:lstStyle/>
        <a:p>
          <a:r>
            <a:rPr lang="en-US" sz="1900" dirty="0">
              <a:latin typeface="Times New Roman" pitchFamily="18" charset="0"/>
              <a:cs typeface="Times New Roman" pitchFamily="18" charset="0"/>
            </a:rPr>
            <a:t>Project Planning and Research</a:t>
          </a:r>
        </a:p>
      </dgm:t>
    </dgm:pt>
    <dgm:pt modelId="{BA5DB78F-0BD1-45CF-9B96-46A70AB3D9A2}" type="parTrans" cxnId="{6DB8FFBA-487B-4E87-9D41-FD7AF2F69CF4}">
      <dgm:prSet/>
      <dgm:spPr/>
      <dgm:t>
        <a:bodyPr/>
        <a:lstStyle/>
        <a:p>
          <a:endParaRPr lang="en-US"/>
        </a:p>
      </dgm:t>
    </dgm:pt>
    <dgm:pt modelId="{D0CAE994-5783-41EC-9711-4E1D519F3834}" type="sibTrans" cxnId="{6DB8FFBA-487B-4E87-9D41-FD7AF2F69CF4}">
      <dgm:prSet/>
      <dgm:spPr/>
      <dgm:t>
        <a:bodyPr/>
        <a:lstStyle/>
        <a:p>
          <a:endParaRPr lang="en-US"/>
        </a:p>
      </dgm:t>
    </dgm:pt>
    <dgm:pt modelId="{9D775CEA-FB87-47C4-9A33-B679A4F91D5A}">
      <dgm:prSet phldrT="[Text]" custT="1"/>
      <dgm:spPr/>
      <dgm:t>
        <a:bodyPr/>
        <a:lstStyle/>
        <a:p>
          <a:endParaRPr lang="en-US" sz="1400" dirty="0"/>
        </a:p>
      </dgm:t>
    </dgm:pt>
    <dgm:pt modelId="{C3B4CFE3-1417-4427-AA54-FBDCAAFFE651}" type="parTrans" cxnId="{7FD8009C-0CEB-41DE-B0CC-709282B25D15}">
      <dgm:prSet/>
      <dgm:spPr/>
      <dgm:t>
        <a:bodyPr/>
        <a:lstStyle/>
        <a:p>
          <a:endParaRPr lang="en-US"/>
        </a:p>
      </dgm:t>
    </dgm:pt>
    <dgm:pt modelId="{DCB568C9-3C02-42D5-BA11-189A5C3024AA}" type="sibTrans" cxnId="{7FD8009C-0CEB-41DE-B0CC-709282B25D15}">
      <dgm:prSet/>
      <dgm:spPr/>
      <dgm:t>
        <a:bodyPr/>
        <a:lstStyle/>
        <a:p>
          <a:endParaRPr lang="en-US"/>
        </a:p>
      </dgm:t>
    </dgm:pt>
    <dgm:pt modelId="{216BC4CD-18EE-4F27-8680-F1299126CE77}">
      <dgm:prSet phldrT="[Text]" custT="1"/>
      <dgm:spPr/>
      <dgm:t>
        <a:bodyPr/>
        <a:lstStyle/>
        <a:p>
          <a:r>
            <a:rPr lang="en-IN" sz="1800" b="0" i="0" dirty="0">
              <a:latin typeface="Times New Roman" pitchFamily="18" charset="0"/>
              <a:cs typeface="Times New Roman" pitchFamily="18" charset="0"/>
            </a:rPr>
            <a:t>Data Collection and </a:t>
          </a:r>
          <a:r>
            <a:rPr lang="en-IN" sz="1800" b="0" i="0" dirty="0" smtClean="0">
              <a:latin typeface="Times New Roman" pitchFamily="18" charset="0"/>
              <a:cs typeface="Times New Roman" pitchFamily="18" charset="0"/>
            </a:rPr>
            <a:t>Pre-processing</a:t>
          </a:r>
          <a:endParaRPr lang="en-US" sz="1800" dirty="0">
            <a:latin typeface="Times New Roman" pitchFamily="18" charset="0"/>
            <a:cs typeface="Times New Roman" pitchFamily="18" charset="0"/>
          </a:endParaRPr>
        </a:p>
      </dgm:t>
    </dgm:pt>
    <dgm:pt modelId="{9035202F-34B7-4FD2-ABEC-FBF9181D08E7}" type="parTrans" cxnId="{0A3B7C5F-7735-4608-8242-E6F73844D071}">
      <dgm:prSet/>
      <dgm:spPr/>
      <dgm:t>
        <a:bodyPr/>
        <a:lstStyle/>
        <a:p>
          <a:endParaRPr lang="en-US"/>
        </a:p>
      </dgm:t>
    </dgm:pt>
    <dgm:pt modelId="{53BD166D-91E5-487C-BD55-AC4B1FA9AFAB}" type="sibTrans" cxnId="{0A3B7C5F-7735-4608-8242-E6F73844D071}">
      <dgm:prSet/>
      <dgm:spPr/>
      <dgm:t>
        <a:bodyPr/>
        <a:lstStyle/>
        <a:p>
          <a:endParaRPr lang="en-US"/>
        </a:p>
      </dgm:t>
    </dgm:pt>
    <dgm:pt modelId="{C9D54AD6-2B46-4A5C-8B15-6EB605017506}">
      <dgm:prSet phldrT="[Text]" custT="1"/>
      <dgm:spPr/>
      <dgm:t>
        <a:bodyPr/>
        <a:lstStyle/>
        <a:p>
          <a:endParaRPr lang="en-US" sz="1400" dirty="0"/>
        </a:p>
      </dgm:t>
    </dgm:pt>
    <dgm:pt modelId="{F129E4C2-7904-46D3-A1B6-3961A818C015}" type="parTrans" cxnId="{792B05C2-5166-497A-B522-DD33ED15AE00}">
      <dgm:prSet/>
      <dgm:spPr/>
      <dgm:t>
        <a:bodyPr/>
        <a:lstStyle/>
        <a:p>
          <a:endParaRPr lang="en-US"/>
        </a:p>
      </dgm:t>
    </dgm:pt>
    <dgm:pt modelId="{BF7E5694-37A7-4053-9E35-03119E673100}" type="sibTrans" cxnId="{792B05C2-5166-497A-B522-DD33ED15AE00}">
      <dgm:prSet/>
      <dgm:spPr/>
      <dgm:t>
        <a:bodyPr/>
        <a:lstStyle/>
        <a:p>
          <a:endParaRPr lang="en-US"/>
        </a:p>
      </dgm:t>
    </dgm:pt>
    <dgm:pt modelId="{93FF5F9D-AAFA-4950-8546-6AECA4470D48}">
      <dgm:prSet phldrT="[Text]"/>
      <dgm:spPr/>
      <dgm:t>
        <a:bodyPr/>
        <a:lstStyle/>
        <a:p>
          <a:r>
            <a:rPr lang="en-IN" b="0" i="0" dirty="0">
              <a:latin typeface="Times New Roman" pitchFamily="18" charset="0"/>
              <a:cs typeface="Times New Roman" pitchFamily="18" charset="0"/>
            </a:rPr>
            <a:t>Machine Learning Model Development </a:t>
          </a:r>
          <a:endParaRPr lang="en-US" b="0" dirty="0">
            <a:latin typeface="Times New Roman" pitchFamily="18" charset="0"/>
            <a:cs typeface="Times New Roman" pitchFamily="18" charset="0"/>
          </a:endParaRPr>
        </a:p>
      </dgm:t>
    </dgm:pt>
    <dgm:pt modelId="{3D298734-E7B7-4677-BE81-F586C8D97438}" type="parTrans" cxnId="{06A2C4EF-834F-43FD-B45A-1554E6A68EBB}">
      <dgm:prSet/>
      <dgm:spPr/>
      <dgm:t>
        <a:bodyPr/>
        <a:lstStyle/>
        <a:p>
          <a:endParaRPr lang="en-US"/>
        </a:p>
      </dgm:t>
    </dgm:pt>
    <dgm:pt modelId="{38F0A00F-2CCF-46E9-AA53-7C6F7D500B84}" type="sibTrans" cxnId="{06A2C4EF-834F-43FD-B45A-1554E6A68EBB}">
      <dgm:prSet/>
      <dgm:spPr/>
      <dgm:t>
        <a:bodyPr/>
        <a:lstStyle/>
        <a:p>
          <a:endParaRPr lang="en-US"/>
        </a:p>
      </dgm:t>
    </dgm:pt>
    <dgm:pt modelId="{7C246739-132B-41AD-8DFA-A108B89D138D}">
      <dgm:prSet phldrT="[Text]" custT="1"/>
      <dgm:spPr/>
      <dgm:t>
        <a:bodyPr/>
        <a:lstStyle/>
        <a:p>
          <a:endParaRPr lang="en-US" sz="1400" dirty="0"/>
        </a:p>
      </dgm:t>
    </dgm:pt>
    <dgm:pt modelId="{6DC6AB27-331E-4C02-81E1-D2DC0951F94A}" type="parTrans" cxnId="{21F68C21-0932-40ED-B3AD-15446DF383C2}">
      <dgm:prSet/>
      <dgm:spPr/>
      <dgm:t>
        <a:bodyPr/>
        <a:lstStyle/>
        <a:p>
          <a:endParaRPr lang="en-US"/>
        </a:p>
      </dgm:t>
    </dgm:pt>
    <dgm:pt modelId="{ABE6CE27-78DF-4DFE-AE98-C519395C0138}" type="sibTrans" cxnId="{21F68C21-0932-40ED-B3AD-15446DF383C2}">
      <dgm:prSet/>
      <dgm:spPr/>
      <dgm:t>
        <a:bodyPr/>
        <a:lstStyle/>
        <a:p>
          <a:endParaRPr lang="en-US"/>
        </a:p>
      </dgm:t>
    </dgm:pt>
    <dgm:pt modelId="{57D926EE-FF1C-4F8E-BE58-791552003389}">
      <dgm:prSet phldrT="[Text]" custT="1"/>
      <dgm:spPr/>
      <dgm:t>
        <a:bodyPr/>
        <a:lstStyle/>
        <a:p>
          <a:r>
            <a:rPr lang="en-US" sz="1800" b="0" i="0" dirty="0">
              <a:latin typeface="Times New Roman" pitchFamily="18" charset="0"/>
              <a:cs typeface="Times New Roman" pitchFamily="18" charset="0"/>
            </a:rPr>
            <a:t>User Interface Design and Development</a:t>
          </a:r>
          <a:endParaRPr lang="en-US" sz="1800" b="0" dirty="0">
            <a:latin typeface="Times New Roman" pitchFamily="18" charset="0"/>
            <a:cs typeface="Times New Roman" pitchFamily="18" charset="0"/>
          </a:endParaRPr>
        </a:p>
      </dgm:t>
    </dgm:pt>
    <dgm:pt modelId="{73E44EEA-ED9D-47FC-9428-986D0A1FC4C0}" type="parTrans" cxnId="{369994A5-D668-4BAA-BAE5-4659A47CAE31}">
      <dgm:prSet/>
      <dgm:spPr/>
      <dgm:t>
        <a:bodyPr/>
        <a:lstStyle/>
        <a:p>
          <a:endParaRPr lang="en-US"/>
        </a:p>
      </dgm:t>
    </dgm:pt>
    <dgm:pt modelId="{A8CFE573-C424-4A7A-A6DC-2CAFAF6BE4BE}" type="sibTrans" cxnId="{369994A5-D668-4BAA-BAE5-4659A47CAE31}">
      <dgm:prSet/>
      <dgm:spPr/>
      <dgm:t>
        <a:bodyPr/>
        <a:lstStyle/>
        <a:p>
          <a:endParaRPr lang="en-US"/>
        </a:p>
      </dgm:t>
    </dgm:pt>
    <dgm:pt modelId="{C29A2877-D327-472A-B8DE-A9582740D1C4}">
      <dgm:prSet phldrT="[Text]"/>
      <dgm:spPr/>
      <dgm:t>
        <a:bodyPr/>
        <a:lstStyle/>
        <a:p>
          <a:endParaRPr lang="en-US" dirty="0"/>
        </a:p>
      </dgm:t>
    </dgm:pt>
    <dgm:pt modelId="{ACB8F89D-E3F0-46D6-9FE2-0E08ED03F108}" type="parTrans" cxnId="{E06C2FA0-97C9-4115-8036-5641738523F0}">
      <dgm:prSet/>
      <dgm:spPr/>
      <dgm:t>
        <a:bodyPr/>
        <a:lstStyle/>
        <a:p>
          <a:endParaRPr lang="en-US"/>
        </a:p>
      </dgm:t>
    </dgm:pt>
    <dgm:pt modelId="{4C9B2A60-E155-4BBB-A3EE-15AEEAA6D5C7}" type="sibTrans" cxnId="{E06C2FA0-97C9-4115-8036-5641738523F0}">
      <dgm:prSet/>
      <dgm:spPr/>
      <dgm:t>
        <a:bodyPr/>
        <a:lstStyle/>
        <a:p>
          <a:endParaRPr lang="en-US"/>
        </a:p>
      </dgm:t>
    </dgm:pt>
    <dgm:pt modelId="{04956CC5-BC9D-4B6B-9065-8589629A4900}">
      <dgm:prSet phldrT="[Text]" custT="1"/>
      <dgm:spPr/>
      <dgm:t>
        <a:bodyPr/>
        <a:lstStyle/>
        <a:p>
          <a:endParaRPr lang="en-US" sz="1400" dirty="0"/>
        </a:p>
      </dgm:t>
    </dgm:pt>
    <dgm:pt modelId="{EF3CCB5D-2D2B-414F-9C3E-2A98641DE75C}" type="parTrans" cxnId="{BE51D2B2-029C-4554-8705-90B588CC81C4}">
      <dgm:prSet/>
      <dgm:spPr/>
      <dgm:t>
        <a:bodyPr/>
        <a:lstStyle/>
        <a:p>
          <a:endParaRPr lang="en-US"/>
        </a:p>
      </dgm:t>
    </dgm:pt>
    <dgm:pt modelId="{4A8BA95F-C155-4C29-BC73-64B882D2BD09}" type="sibTrans" cxnId="{BE51D2B2-029C-4554-8705-90B588CC81C4}">
      <dgm:prSet/>
      <dgm:spPr/>
      <dgm:t>
        <a:bodyPr/>
        <a:lstStyle/>
        <a:p>
          <a:endParaRPr lang="en-US"/>
        </a:p>
      </dgm:t>
    </dgm:pt>
    <dgm:pt modelId="{25D1910D-4E8B-4393-8125-38DEB2A68B1E}">
      <dgm:prSet phldrT="[Text]" custT="1"/>
      <dgm:spPr/>
      <dgm:t>
        <a:bodyPr/>
        <a:lstStyle/>
        <a:p>
          <a:r>
            <a:rPr lang="en-IN" sz="1800" b="0" i="0" dirty="0">
              <a:latin typeface="Times New Roman" pitchFamily="18" charset="0"/>
              <a:cs typeface="Times New Roman" pitchFamily="18" charset="0"/>
            </a:rPr>
            <a:t>Deployment and Testing</a:t>
          </a:r>
          <a:endParaRPr lang="en-US" sz="1800" b="0" dirty="0">
            <a:latin typeface="Times New Roman" pitchFamily="18" charset="0"/>
            <a:cs typeface="Times New Roman" pitchFamily="18" charset="0"/>
          </a:endParaRPr>
        </a:p>
      </dgm:t>
    </dgm:pt>
    <dgm:pt modelId="{71FC1CD1-8933-446D-A410-F2E5ECFCDCD4}" type="parTrans" cxnId="{D76B7430-3357-4174-8439-41EDA872EF5F}">
      <dgm:prSet/>
      <dgm:spPr/>
      <dgm:t>
        <a:bodyPr/>
        <a:lstStyle/>
        <a:p>
          <a:endParaRPr lang="en-US"/>
        </a:p>
      </dgm:t>
    </dgm:pt>
    <dgm:pt modelId="{FD38C820-2D77-442C-81A5-3C5E08D280FF}" type="sibTrans" cxnId="{D76B7430-3357-4174-8439-41EDA872EF5F}">
      <dgm:prSet/>
      <dgm:spPr/>
      <dgm:t>
        <a:bodyPr/>
        <a:lstStyle/>
        <a:p>
          <a:endParaRPr lang="en-US"/>
        </a:p>
      </dgm:t>
    </dgm:pt>
    <dgm:pt modelId="{407671DE-689A-4402-8922-08873E63480D}" type="pres">
      <dgm:prSet presAssocID="{160C5714-0868-4287-90D8-28FB7BF6BD2C}" presName="root" presStyleCnt="0">
        <dgm:presLayoutVars>
          <dgm:chMax/>
          <dgm:chPref/>
          <dgm:dir/>
          <dgm:animLvl val="lvl"/>
        </dgm:presLayoutVars>
      </dgm:prSet>
      <dgm:spPr/>
      <dgm:t>
        <a:bodyPr/>
        <a:lstStyle/>
        <a:p>
          <a:endParaRPr lang="en-IN"/>
        </a:p>
      </dgm:t>
    </dgm:pt>
    <dgm:pt modelId="{1E8C53CE-312B-400D-8E6A-4635CB4CE270}" type="pres">
      <dgm:prSet presAssocID="{160C5714-0868-4287-90D8-28FB7BF6BD2C}" presName="divider" presStyleLbl="fgAcc1" presStyleIdx="0" presStyleCnt="6"/>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5"/>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5" custLinFactNeighborY="-3516"/>
      <dgm:spPr/>
    </dgm:pt>
    <dgm:pt modelId="{0D47F3AA-634C-409F-BD69-E4BACD9CCCFA}" type="pres">
      <dgm:prSet presAssocID="{E40F4386-8831-418F-B705-2EF711FB0638}" presName="Ellipse" presStyleLbl="fgAcc1" presStyleIdx="1"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10">
        <dgm:presLayoutVars>
          <dgm:bulletEnabled val="1"/>
        </dgm:presLayoutVars>
      </dgm:prSet>
      <dgm:spPr/>
      <dgm:t>
        <a:bodyPr/>
        <a:lstStyle/>
        <a:p>
          <a:endParaRPr lang="en-IN"/>
        </a:p>
      </dgm:t>
    </dgm:pt>
    <dgm:pt modelId="{AA393DB5-4DAB-4AB9-875A-4BE9E87DA2BF}" type="pres">
      <dgm:prSet presAssocID="{E40F4386-8831-418F-B705-2EF711FB0638}" presName="L1TextContainer" presStyleLbl="revTx" presStyleIdx="1" presStyleCnt="10" custScaleX="102879">
        <dgm:presLayoutVars>
          <dgm:chMax val="1"/>
          <dgm:chPref val="1"/>
          <dgm:bulletEnabled val="1"/>
        </dgm:presLayoutVars>
      </dgm:prSet>
      <dgm:spPr/>
      <dgm:t>
        <a:bodyPr/>
        <a:lstStyle/>
        <a:p>
          <a:endParaRPr lang="en-IN"/>
        </a:p>
      </dgm:t>
    </dgm:pt>
    <dgm:pt modelId="{D10F2BCE-B77B-4F05-95FD-A65109E5DEA0}" type="pres">
      <dgm:prSet presAssocID="{E40F4386-8831-418F-B705-2EF711FB0638}" presName="ConnectLine" presStyleLbl="sibTrans1D1" presStyleIdx="0" presStyleCnt="5"/>
      <dgm:spPr>
        <a:noFill/>
        <a:ln w="9525" cap="flat" cmpd="sng" algn="ctr">
          <a:solidFill>
            <a:schemeClr val="accent2">
              <a:lumMod val="5000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5"/>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5" custLinFactNeighborY="3516"/>
      <dgm:spPr/>
    </dgm:pt>
    <dgm:pt modelId="{2E4364CD-3B8A-4A42-AB11-744F4277900A}" type="pres">
      <dgm:prSet presAssocID="{216BC4CD-18EE-4F27-8680-F1299126CE77}" presName="Ellipse" presStyleLbl="fgAcc1" presStyleIdx="2"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10">
        <dgm:presLayoutVars>
          <dgm:bulletEnabled val="1"/>
        </dgm:presLayoutVars>
      </dgm:prSet>
      <dgm:spPr/>
      <dgm:t>
        <a:bodyPr/>
        <a:lstStyle/>
        <a:p>
          <a:endParaRPr lang="en-IN"/>
        </a:p>
      </dgm:t>
    </dgm:pt>
    <dgm:pt modelId="{6386BA6E-453A-41E1-ADAD-7626B92BD1BF}" type="pres">
      <dgm:prSet presAssocID="{216BC4CD-18EE-4F27-8680-F1299126CE77}" presName="L1TextContainer" presStyleLbl="revTx" presStyleIdx="3" presStyleCnt="10">
        <dgm:presLayoutVars>
          <dgm:chMax val="1"/>
          <dgm:chPref val="1"/>
          <dgm:bulletEnabled val="1"/>
        </dgm:presLayoutVars>
      </dgm:prSet>
      <dgm:spPr/>
      <dgm:t>
        <a:bodyPr/>
        <a:lstStyle/>
        <a:p>
          <a:endParaRPr lang="en-IN"/>
        </a:p>
      </dgm:t>
    </dgm:pt>
    <dgm:pt modelId="{DB95D829-80DF-4ADA-B04C-CE92ADFB6606}" type="pres">
      <dgm:prSet presAssocID="{216BC4CD-18EE-4F27-8680-F1299126CE77}" presName="ConnectLine" presStyleLbl="sibTrans1D1" presStyleIdx="1" presStyleCnt="5"/>
      <dgm:spPr>
        <a:noFill/>
        <a:ln w="9525" cap="flat" cmpd="sng" algn="ctr">
          <a:solidFill>
            <a:schemeClr val="accent2">
              <a:lumMod val="5000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CEDC3BDA-322C-4005-A3A5-77E148865242}" type="pres">
      <dgm:prSet presAssocID="{93FF5F9D-AAFA-4950-8546-6AECA4470D48}" presName="composite" presStyleCnt="0"/>
      <dgm:spPr/>
    </dgm:pt>
    <dgm:pt modelId="{83D4573F-3CB1-4541-8BEE-E8224A8ED015}" type="pres">
      <dgm:prSet presAssocID="{93FF5F9D-AAFA-4950-8546-6AECA4470D48}" presName="ConnectorPoint" presStyleLbl="lnNode1" presStyleIdx="2" presStyleCnt="5"/>
      <dgm:spPr/>
    </dgm:pt>
    <dgm:pt modelId="{192BBF61-2B64-4E18-92EE-EF8B6030201C}" type="pres">
      <dgm:prSet presAssocID="{93FF5F9D-AAFA-4950-8546-6AECA4470D48}" presName="DropPinPlaceHolder" presStyleCnt="0"/>
      <dgm:spPr/>
    </dgm:pt>
    <dgm:pt modelId="{63CCDBCC-C40A-41AF-BB40-B20A9AB919D8}" type="pres">
      <dgm:prSet presAssocID="{93FF5F9D-AAFA-4950-8546-6AECA4470D48}" presName="DropPin" presStyleLbl="alignNode1" presStyleIdx="2" presStyleCnt="5" custLinFactNeighborY="-3516"/>
      <dgm:spPr/>
    </dgm:pt>
    <dgm:pt modelId="{C25D9000-2762-4B6C-BFD6-7B6C2D0122B9}" type="pres">
      <dgm:prSet presAssocID="{93FF5F9D-AAFA-4950-8546-6AECA4470D48}" presName="Ellipse" presStyleLbl="fgAcc1" presStyleIdx="3"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C08C98A3-4322-425C-8260-4319044AFBF1}" type="pres">
      <dgm:prSet presAssocID="{93FF5F9D-AAFA-4950-8546-6AECA4470D48}" presName="L2TextContainer" presStyleLbl="revTx" presStyleIdx="4" presStyleCnt="10">
        <dgm:presLayoutVars>
          <dgm:bulletEnabled val="1"/>
        </dgm:presLayoutVars>
      </dgm:prSet>
      <dgm:spPr/>
      <dgm:t>
        <a:bodyPr/>
        <a:lstStyle/>
        <a:p>
          <a:endParaRPr lang="en-IN"/>
        </a:p>
      </dgm:t>
    </dgm:pt>
    <dgm:pt modelId="{52F3B4A2-8EDD-4B40-B5F3-A1CECB56D29F}" type="pres">
      <dgm:prSet presAssocID="{93FF5F9D-AAFA-4950-8546-6AECA4470D48}" presName="L1TextContainer" presStyleLbl="revTx" presStyleIdx="5" presStyleCnt="10">
        <dgm:presLayoutVars>
          <dgm:chMax val="1"/>
          <dgm:chPref val="1"/>
          <dgm:bulletEnabled val="1"/>
        </dgm:presLayoutVars>
      </dgm:prSet>
      <dgm:spPr/>
      <dgm:t>
        <a:bodyPr/>
        <a:lstStyle/>
        <a:p>
          <a:endParaRPr lang="en-IN"/>
        </a:p>
      </dgm:t>
    </dgm:pt>
    <dgm:pt modelId="{4A2B3FB7-F9B6-43D5-A931-C70A3750EA87}" type="pres">
      <dgm:prSet presAssocID="{93FF5F9D-AAFA-4950-8546-6AECA4470D48}" presName="ConnectLine" presStyleLbl="sibTrans1D1" presStyleIdx="2" presStyleCnt="5"/>
      <dgm:spPr>
        <a:noFill/>
        <a:ln w="9525" cap="flat" cmpd="sng" algn="ctr">
          <a:solidFill>
            <a:schemeClr val="accent2">
              <a:lumMod val="50000"/>
            </a:schemeClr>
          </a:solidFill>
          <a:prstDash val="dash"/>
          <a:miter lim="800000"/>
        </a:ln>
        <a:effectLst/>
      </dgm:spPr>
    </dgm:pt>
    <dgm:pt modelId="{BA1A1A8C-A776-4D01-B097-263B42C05CD4}" type="pres">
      <dgm:prSet presAssocID="{93FF5F9D-AAFA-4950-8546-6AECA4470D48}" presName="EmptyPlaceHolder" presStyleCnt="0"/>
      <dgm:spPr/>
    </dgm:pt>
    <dgm:pt modelId="{06E0E481-BB98-4161-9BDE-A1547F63DD20}" type="pres">
      <dgm:prSet presAssocID="{38F0A00F-2CCF-46E9-AA53-7C6F7D500B84}" presName="spaceBetweenRectangles" presStyleCnt="0"/>
      <dgm:spPr/>
    </dgm:pt>
    <dgm:pt modelId="{FB2E9D8E-3404-4E79-B215-9DBE16583FBD}" type="pres">
      <dgm:prSet presAssocID="{57D926EE-FF1C-4F8E-BE58-791552003389}" presName="composite" presStyleCnt="0"/>
      <dgm:spPr/>
    </dgm:pt>
    <dgm:pt modelId="{A4A288FA-2972-4660-B846-F0F60F21A8F3}" type="pres">
      <dgm:prSet presAssocID="{57D926EE-FF1C-4F8E-BE58-791552003389}" presName="ConnectorPoint" presStyleLbl="lnNode1" presStyleIdx="3" presStyleCnt="5"/>
      <dgm:spPr/>
    </dgm:pt>
    <dgm:pt modelId="{B00C1F6C-3838-4D06-B744-0D84C6431A13}" type="pres">
      <dgm:prSet presAssocID="{57D926EE-FF1C-4F8E-BE58-791552003389}" presName="DropPinPlaceHolder" presStyleCnt="0"/>
      <dgm:spPr/>
    </dgm:pt>
    <dgm:pt modelId="{4C5813BC-956A-4F8C-B1AA-086730732ACF}" type="pres">
      <dgm:prSet presAssocID="{57D926EE-FF1C-4F8E-BE58-791552003389}" presName="DropPin" presStyleLbl="alignNode1" presStyleIdx="3" presStyleCnt="5" custLinFactNeighborY="3516"/>
      <dgm:spPr/>
    </dgm:pt>
    <dgm:pt modelId="{30745FD9-45E6-4F2F-952E-B76E1E38EA48}" type="pres">
      <dgm:prSet presAssocID="{57D926EE-FF1C-4F8E-BE58-791552003389}" presName="Ellipse" presStyleLbl="fgAcc1" presStyleIdx="4"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FA75F9D6-BA19-40B6-8EBB-F8B5A1A5DB04}" type="pres">
      <dgm:prSet presAssocID="{57D926EE-FF1C-4F8E-BE58-791552003389}" presName="L2TextContainer" presStyleLbl="revTx" presStyleIdx="6" presStyleCnt="10">
        <dgm:presLayoutVars>
          <dgm:bulletEnabled val="1"/>
        </dgm:presLayoutVars>
      </dgm:prSet>
      <dgm:spPr/>
      <dgm:t>
        <a:bodyPr/>
        <a:lstStyle/>
        <a:p>
          <a:endParaRPr lang="en-IN"/>
        </a:p>
      </dgm:t>
    </dgm:pt>
    <dgm:pt modelId="{7759EFD6-8D9B-407B-BFD2-E887C01621A3}" type="pres">
      <dgm:prSet presAssocID="{57D926EE-FF1C-4F8E-BE58-791552003389}" presName="L1TextContainer" presStyleLbl="revTx" presStyleIdx="7" presStyleCnt="10">
        <dgm:presLayoutVars>
          <dgm:chMax val="1"/>
          <dgm:chPref val="1"/>
          <dgm:bulletEnabled val="1"/>
        </dgm:presLayoutVars>
      </dgm:prSet>
      <dgm:spPr/>
      <dgm:t>
        <a:bodyPr/>
        <a:lstStyle/>
        <a:p>
          <a:endParaRPr lang="en-IN"/>
        </a:p>
      </dgm:t>
    </dgm:pt>
    <dgm:pt modelId="{87D01122-9189-4BBF-B5EB-8A13E8CADCB7}" type="pres">
      <dgm:prSet presAssocID="{57D926EE-FF1C-4F8E-BE58-791552003389}" presName="ConnectLine" presStyleLbl="sibTrans1D1" presStyleIdx="3" presStyleCnt="5"/>
      <dgm:spPr>
        <a:noFill/>
        <a:ln w="9525" cap="flat" cmpd="sng" algn="ctr">
          <a:solidFill>
            <a:schemeClr val="accent2">
              <a:lumMod val="50000"/>
            </a:schemeClr>
          </a:solidFill>
          <a:prstDash val="dash"/>
          <a:miter lim="800000"/>
        </a:ln>
        <a:effectLst/>
      </dgm:spPr>
    </dgm:pt>
    <dgm:pt modelId="{F2083E7F-8909-4F43-97E9-9BDF4D0B9596}" type="pres">
      <dgm:prSet presAssocID="{57D926EE-FF1C-4F8E-BE58-791552003389}" presName="EmptyPlaceHolder" presStyleCnt="0"/>
      <dgm:spPr/>
    </dgm:pt>
    <dgm:pt modelId="{6A29383C-57EA-4549-AEB6-87AA2F47DB91}" type="pres">
      <dgm:prSet presAssocID="{A8CFE573-C424-4A7A-A6DC-2CAFAF6BE4BE}"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4" presStyleCnt="5"/>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4" presStyleCnt="5" custLinFactNeighborY="-3516"/>
      <dgm:spPr/>
    </dgm:pt>
    <dgm:pt modelId="{D2FD05BB-C8D3-4629-A36D-3F0D8E17237D}" type="pres">
      <dgm:prSet presAssocID="{C29A2877-D327-472A-B8DE-A9582740D1C4}" presName="Ellipse" presStyleLbl="fgAcc1" presStyleIdx="5"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8" presStyleCnt="10">
        <dgm:presLayoutVars>
          <dgm:bulletEnabled val="1"/>
        </dgm:presLayoutVars>
      </dgm:prSet>
      <dgm:spPr/>
      <dgm:t>
        <a:bodyPr/>
        <a:lstStyle/>
        <a:p>
          <a:endParaRPr lang="en-IN"/>
        </a:p>
      </dgm:t>
    </dgm:pt>
    <dgm:pt modelId="{A3AC5A82-45CF-44A1-B41F-635DAC5A92BB}" type="pres">
      <dgm:prSet presAssocID="{C29A2877-D327-472A-B8DE-A9582740D1C4}" presName="L1TextContainer" presStyleLbl="revTx" presStyleIdx="9" presStyleCnt="10" custLinFactNeighborX="866" custLinFactNeighborY="2070">
        <dgm:presLayoutVars>
          <dgm:chMax val="1"/>
          <dgm:chPref val="1"/>
          <dgm:bulletEnabled val="1"/>
        </dgm:presLayoutVars>
      </dgm:prSet>
      <dgm:spPr/>
      <dgm:t>
        <a:bodyPr/>
        <a:lstStyle/>
        <a:p>
          <a:endParaRPr lang="en-IN"/>
        </a:p>
      </dgm:t>
    </dgm:pt>
    <dgm:pt modelId="{1513F0EC-F72E-4447-AE42-46AD1B95828E}" type="pres">
      <dgm:prSet presAssocID="{C29A2877-D327-472A-B8DE-A9582740D1C4}" presName="ConnectLine" presStyleLbl="sibTrans1D1" presStyleIdx="4" presStyleCnt="5"/>
      <dgm:spPr>
        <a:noFill/>
        <a:ln w="9525" cap="flat" cmpd="sng" algn="ctr">
          <a:solidFill>
            <a:schemeClr val="accent2">
              <a:lumMod val="5000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E06C2FA0-97C9-4115-8036-5641738523F0}" srcId="{160C5714-0868-4287-90D8-28FB7BF6BD2C}" destId="{C29A2877-D327-472A-B8DE-A9582740D1C4}" srcOrd="4" destOrd="0" parTransId="{ACB8F89D-E3F0-46D6-9FE2-0E08ED03F108}" sibTransId="{4C9B2A60-E155-4BBB-A3EE-15AEEAA6D5C7}"/>
    <dgm:cxn modelId="{6DB8FFBA-487B-4E87-9D41-FD7AF2F69CF4}" srcId="{160C5714-0868-4287-90D8-28FB7BF6BD2C}" destId="{E40F4386-8831-418F-B705-2EF711FB0638}" srcOrd="0" destOrd="0" parTransId="{BA5DB78F-0BD1-45CF-9B96-46A70AB3D9A2}" sibTransId="{D0CAE994-5783-41EC-9711-4E1D519F3834}"/>
    <dgm:cxn modelId="{D8458B8B-6A4A-41F6-A4AC-6449A963A532}" type="presOf" srcId="{57D926EE-FF1C-4F8E-BE58-791552003389}" destId="{7759EFD6-8D9B-407B-BFD2-E887C01621A3}" srcOrd="0" destOrd="0" presId="urn:microsoft.com/office/officeart/2017/3/layout/DropPinTimeline#2"/>
    <dgm:cxn modelId="{BE51D2B2-029C-4554-8705-90B588CC81C4}" srcId="{57D926EE-FF1C-4F8E-BE58-791552003389}" destId="{04956CC5-BC9D-4B6B-9065-8589629A4900}" srcOrd="0" destOrd="0" parTransId="{EF3CCB5D-2D2B-414F-9C3E-2A98641DE75C}" sibTransId="{4A8BA95F-C155-4C29-BC73-64B882D2BD09}"/>
    <dgm:cxn modelId="{369994A5-D668-4BAA-BAE5-4659A47CAE31}" srcId="{160C5714-0868-4287-90D8-28FB7BF6BD2C}" destId="{57D926EE-FF1C-4F8E-BE58-791552003389}" srcOrd="3" destOrd="0" parTransId="{73E44EEA-ED9D-47FC-9428-986D0A1FC4C0}" sibTransId="{A8CFE573-C424-4A7A-A6DC-2CAFAF6BE4BE}"/>
    <dgm:cxn modelId="{D76B7430-3357-4174-8439-41EDA872EF5F}" srcId="{C29A2877-D327-472A-B8DE-A9582740D1C4}" destId="{25D1910D-4E8B-4393-8125-38DEB2A68B1E}" srcOrd="0" destOrd="0" parTransId="{71FC1CD1-8933-446D-A410-F2E5ECFCDCD4}" sibTransId="{FD38C820-2D77-442C-81A5-3C5E08D280FF}"/>
    <dgm:cxn modelId="{21F68C21-0932-40ED-B3AD-15446DF383C2}" srcId="{93FF5F9D-AAFA-4950-8546-6AECA4470D48}" destId="{7C246739-132B-41AD-8DFA-A108B89D138D}" srcOrd="0" destOrd="0" parTransId="{6DC6AB27-331E-4C02-81E1-D2DC0951F94A}" sibTransId="{ABE6CE27-78DF-4DFE-AE98-C519395C0138}"/>
    <dgm:cxn modelId="{06A2C4EF-834F-43FD-B45A-1554E6A68EBB}" srcId="{160C5714-0868-4287-90D8-28FB7BF6BD2C}" destId="{93FF5F9D-AAFA-4950-8546-6AECA4470D48}" srcOrd="2" destOrd="0" parTransId="{3D298734-E7B7-4677-BE81-F586C8D97438}" sibTransId="{38F0A00F-2CCF-46E9-AA53-7C6F7D500B84}"/>
    <dgm:cxn modelId="{6EE63C79-C3BB-40FB-8A21-3E84A0431EC1}" type="presOf" srcId="{04956CC5-BC9D-4B6B-9065-8589629A4900}" destId="{FA75F9D6-BA19-40B6-8EBB-F8B5A1A5DB04}" srcOrd="0" destOrd="0" presId="urn:microsoft.com/office/officeart/2017/3/layout/DropPinTimeline#2"/>
    <dgm:cxn modelId="{08E607FE-15AE-432C-8214-161F17E777E2}" type="presOf" srcId="{C29A2877-D327-472A-B8DE-A9582740D1C4}" destId="{A3AC5A82-45CF-44A1-B41F-635DAC5A92BB}" srcOrd="0" destOrd="0" presId="urn:microsoft.com/office/officeart/2017/3/layout/DropPinTimeline#2"/>
    <dgm:cxn modelId="{7FD8009C-0CEB-41DE-B0CC-709282B25D15}" srcId="{E40F4386-8831-418F-B705-2EF711FB0638}" destId="{9D775CEA-FB87-47C4-9A33-B679A4F91D5A}" srcOrd="0" destOrd="0" parTransId="{C3B4CFE3-1417-4427-AA54-FBDCAAFFE651}" sibTransId="{DCB568C9-3C02-42D5-BA11-189A5C3024AA}"/>
    <dgm:cxn modelId="{382E8FED-2C26-4F51-BA70-9056716C7596}" type="presOf" srcId="{C9D54AD6-2B46-4A5C-8B15-6EB605017506}" destId="{07310A89-F151-435B-963F-FD9908E8C694}" srcOrd="0" destOrd="0" presId="urn:microsoft.com/office/officeart/2017/3/layout/DropPinTimeline#2"/>
    <dgm:cxn modelId="{792B05C2-5166-497A-B522-DD33ED15AE00}" srcId="{216BC4CD-18EE-4F27-8680-F1299126CE77}" destId="{C9D54AD6-2B46-4A5C-8B15-6EB605017506}" srcOrd="0" destOrd="0" parTransId="{F129E4C2-7904-46D3-A1B6-3961A818C015}" sibTransId="{BF7E5694-37A7-4053-9E35-03119E673100}"/>
    <dgm:cxn modelId="{10C14F34-D61A-4E98-B25B-3E085A103CE3}" type="presOf" srcId="{160C5714-0868-4287-90D8-28FB7BF6BD2C}" destId="{407671DE-689A-4402-8922-08873E63480D}"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A3C550B7-D35D-4082-8B0A-7D10ADFE124B}" type="presOf" srcId="{25D1910D-4E8B-4393-8125-38DEB2A68B1E}" destId="{A27C66FE-A882-45CB-AA8B-D41CAAC87FCE}" srcOrd="0" destOrd="0" presId="urn:microsoft.com/office/officeart/2017/3/layout/DropPinTimeline#2"/>
    <dgm:cxn modelId="{676C0349-F2D6-4D2C-9FCF-F305471D4E59}" type="presOf" srcId="{216BC4CD-18EE-4F27-8680-F1299126CE77}" destId="{6386BA6E-453A-41E1-ADAD-7626B92BD1BF}" srcOrd="0" destOrd="0" presId="urn:microsoft.com/office/officeart/2017/3/layout/DropPinTimeline#2"/>
    <dgm:cxn modelId="{300126DA-65CE-4820-8449-FCF3ECC004FE}" type="presOf" srcId="{93FF5F9D-AAFA-4950-8546-6AECA4470D48}" destId="{52F3B4A2-8EDD-4B40-B5F3-A1CECB56D29F}" srcOrd="0" destOrd="0" presId="urn:microsoft.com/office/officeart/2017/3/layout/DropPinTimeline#2"/>
    <dgm:cxn modelId="{5014994C-918A-42D4-A167-074D88DB0B7A}" type="presOf" srcId="{7C246739-132B-41AD-8DFA-A108B89D138D}" destId="{C08C98A3-4322-425C-8260-4319044AFBF1}" srcOrd="0" destOrd="0" presId="urn:microsoft.com/office/officeart/2017/3/layout/DropPinTimeline#2"/>
    <dgm:cxn modelId="{71FE39CF-70A2-4C21-8FB1-F54587B63FA9}" type="presOf" srcId="{9D775CEA-FB87-47C4-9A33-B679A4F91D5A}" destId="{A292B0A5-8BE5-4E84-8618-26EA28CFF4A3}"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142AC4D7-5C4C-4E46-BF7E-0B965E0F52C1}" type="presParOf" srcId="{46D0A0B6-99C1-4C93-9D07-D394FCD06FBC}" destId="{CEDC3BDA-322C-4005-A3A5-77E148865242}" srcOrd="4" destOrd="0" presId="urn:microsoft.com/office/officeart/2017/3/layout/DropPinTimeline#2"/>
    <dgm:cxn modelId="{7A85A911-4730-450E-BBAF-1819B73DC3C7}" type="presParOf" srcId="{CEDC3BDA-322C-4005-A3A5-77E148865242}" destId="{83D4573F-3CB1-4541-8BEE-E8224A8ED015}" srcOrd="0" destOrd="0" presId="urn:microsoft.com/office/officeart/2017/3/layout/DropPinTimeline#2"/>
    <dgm:cxn modelId="{185C458B-2BC9-4C68-BFC3-CAD51CD716F1}" type="presParOf" srcId="{CEDC3BDA-322C-4005-A3A5-77E148865242}" destId="{192BBF61-2B64-4E18-92EE-EF8B6030201C}" srcOrd="1" destOrd="0" presId="urn:microsoft.com/office/officeart/2017/3/layout/DropPinTimeline#2"/>
    <dgm:cxn modelId="{F317F21D-B461-4C78-9610-E3909525DD39}" type="presParOf" srcId="{192BBF61-2B64-4E18-92EE-EF8B6030201C}" destId="{63CCDBCC-C40A-41AF-BB40-B20A9AB919D8}" srcOrd="0" destOrd="0" presId="urn:microsoft.com/office/officeart/2017/3/layout/DropPinTimeline#2"/>
    <dgm:cxn modelId="{A53C25CC-754C-4C2C-AC2B-FA5244A4187C}" type="presParOf" srcId="{192BBF61-2B64-4E18-92EE-EF8B6030201C}" destId="{C25D9000-2762-4B6C-BFD6-7B6C2D0122B9}" srcOrd="1" destOrd="0" presId="urn:microsoft.com/office/officeart/2017/3/layout/DropPinTimeline#2"/>
    <dgm:cxn modelId="{14F9ABB0-B0E9-4CC3-8676-EC0DE9EF0D9A}" type="presParOf" srcId="{CEDC3BDA-322C-4005-A3A5-77E148865242}" destId="{C08C98A3-4322-425C-8260-4319044AFBF1}" srcOrd="2" destOrd="0" presId="urn:microsoft.com/office/officeart/2017/3/layout/DropPinTimeline#2"/>
    <dgm:cxn modelId="{6664A547-22FC-4194-9E56-BD20A082C8B5}" type="presParOf" srcId="{CEDC3BDA-322C-4005-A3A5-77E148865242}" destId="{52F3B4A2-8EDD-4B40-B5F3-A1CECB56D29F}" srcOrd="3" destOrd="0" presId="urn:microsoft.com/office/officeart/2017/3/layout/DropPinTimeline#2"/>
    <dgm:cxn modelId="{4EDC28BC-D823-4911-9A32-7CEA0779224F}" type="presParOf" srcId="{CEDC3BDA-322C-4005-A3A5-77E148865242}" destId="{4A2B3FB7-F9B6-43D5-A931-C70A3750EA87}" srcOrd="4" destOrd="0" presId="urn:microsoft.com/office/officeart/2017/3/layout/DropPinTimeline#2"/>
    <dgm:cxn modelId="{4FF873D1-57F2-4835-BC51-E337A4EA4241}" type="presParOf" srcId="{CEDC3BDA-322C-4005-A3A5-77E148865242}" destId="{BA1A1A8C-A776-4D01-B097-263B42C05CD4}" srcOrd="5" destOrd="0" presId="urn:microsoft.com/office/officeart/2017/3/layout/DropPinTimeline#2"/>
    <dgm:cxn modelId="{3B6D012D-455F-4006-A536-A6C4353C2052}" type="presParOf" srcId="{46D0A0B6-99C1-4C93-9D07-D394FCD06FBC}" destId="{06E0E481-BB98-4161-9BDE-A1547F63DD20}" srcOrd="5" destOrd="0" presId="urn:microsoft.com/office/officeart/2017/3/layout/DropPinTimeline#2"/>
    <dgm:cxn modelId="{C6A89C30-6AD3-4D93-A6B6-89620029568F}" type="presParOf" srcId="{46D0A0B6-99C1-4C93-9D07-D394FCD06FBC}" destId="{FB2E9D8E-3404-4E79-B215-9DBE16583FBD}" srcOrd="6" destOrd="0" presId="urn:microsoft.com/office/officeart/2017/3/layout/DropPinTimeline#2"/>
    <dgm:cxn modelId="{0BA6FAD4-C82F-4CF2-B050-BC6402D72317}" type="presParOf" srcId="{FB2E9D8E-3404-4E79-B215-9DBE16583FBD}" destId="{A4A288FA-2972-4660-B846-F0F60F21A8F3}" srcOrd="0" destOrd="0" presId="urn:microsoft.com/office/officeart/2017/3/layout/DropPinTimeline#2"/>
    <dgm:cxn modelId="{D827CF64-DAAB-46B4-AAE8-CAC4EDF45D65}" type="presParOf" srcId="{FB2E9D8E-3404-4E79-B215-9DBE16583FBD}" destId="{B00C1F6C-3838-4D06-B744-0D84C6431A13}" srcOrd="1" destOrd="0" presId="urn:microsoft.com/office/officeart/2017/3/layout/DropPinTimeline#2"/>
    <dgm:cxn modelId="{B6F441BE-7CC5-4BA2-AD5C-E397940C8C56}" type="presParOf" srcId="{B00C1F6C-3838-4D06-B744-0D84C6431A13}" destId="{4C5813BC-956A-4F8C-B1AA-086730732ACF}" srcOrd="0" destOrd="0" presId="urn:microsoft.com/office/officeart/2017/3/layout/DropPinTimeline#2"/>
    <dgm:cxn modelId="{942C4F31-20BC-4420-856C-1100353964F4}" type="presParOf" srcId="{B00C1F6C-3838-4D06-B744-0D84C6431A13}" destId="{30745FD9-45E6-4F2F-952E-B76E1E38EA48}" srcOrd="1" destOrd="0" presId="urn:microsoft.com/office/officeart/2017/3/layout/DropPinTimeline#2"/>
    <dgm:cxn modelId="{D0CD9DFA-2FB2-44B9-8DE3-5F6532133847}" type="presParOf" srcId="{FB2E9D8E-3404-4E79-B215-9DBE16583FBD}" destId="{FA75F9D6-BA19-40B6-8EBB-F8B5A1A5DB04}" srcOrd="2" destOrd="0" presId="urn:microsoft.com/office/officeart/2017/3/layout/DropPinTimeline#2"/>
    <dgm:cxn modelId="{D679C82D-63E2-463C-9A92-3904D69176C2}" type="presParOf" srcId="{FB2E9D8E-3404-4E79-B215-9DBE16583FBD}" destId="{7759EFD6-8D9B-407B-BFD2-E887C01621A3}" srcOrd="3" destOrd="0" presId="urn:microsoft.com/office/officeart/2017/3/layout/DropPinTimeline#2"/>
    <dgm:cxn modelId="{EC658906-BA2C-4173-BD0D-D9C187057EC8}" type="presParOf" srcId="{FB2E9D8E-3404-4E79-B215-9DBE16583FBD}" destId="{87D01122-9189-4BBF-B5EB-8A13E8CADCB7}" srcOrd="4" destOrd="0" presId="urn:microsoft.com/office/officeart/2017/3/layout/DropPinTimeline#2"/>
    <dgm:cxn modelId="{C5AA415B-AF76-4B6A-AE9F-5AF709639D9B}" type="presParOf" srcId="{FB2E9D8E-3404-4E79-B215-9DBE16583FBD}" destId="{F2083E7F-8909-4F43-97E9-9BDF4D0B9596}" srcOrd="5" destOrd="0" presId="urn:microsoft.com/office/officeart/2017/3/layout/DropPinTimeline#2"/>
    <dgm:cxn modelId="{E1E1593E-C8C5-4C96-A007-7871FDFD795F}" type="presParOf" srcId="{46D0A0B6-99C1-4C93-9D07-D394FCD06FBC}" destId="{6A29383C-57EA-4549-AEB6-87AA2F47DB91}" srcOrd="7" destOrd="0" presId="urn:microsoft.com/office/officeart/2017/3/layout/DropPinTimeline#2"/>
    <dgm:cxn modelId="{5E6C8F40-D55B-4CFE-845F-72F885373850}" type="presParOf" srcId="{46D0A0B6-99C1-4C93-9D07-D394FCD06FBC}" destId="{07E7D5C7-192C-4FD4-8FDB-8367E75296B2}" srcOrd="8"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2175669"/>
          <a:ext cx="10693400"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166287"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201435"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548200"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548200" y="887672"/>
        <a:ext cx="2932566" cy="1287996"/>
      </dsp:txXfrm>
    </dsp:sp>
    <dsp:sp modelId="{AA393DB5-4DAB-4AB9-875A-4BE9E87DA2BF}">
      <dsp:nvSpPr>
        <dsp:cNvPr id="0" name=""/>
        <dsp:cNvSpPr/>
      </dsp:nvSpPr>
      <dsp:spPr>
        <a:xfrm>
          <a:off x="548200"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Project Planning and Research</a:t>
          </a:r>
        </a:p>
      </dsp:txBody>
      <dsp:txXfrm>
        <a:off x="548200" y="435133"/>
        <a:ext cx="2932566" cy="452539"/>
      </dsp:txXfrm>
    </dsp:sp>
    <dsp:sp modelId="{D10F2BCE-B77B-4F05-95FD-A65109E5DEA0}">
      <dsp:nvSpPr>
        <dsp:cNvPr id="0" name=""/>
        <dsp:cNvSpPr/>
      </dsp:nvSpPr>
      <dsp:spPr>
        <a:xfrm>
          <a:off x="324480"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286761"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1905953"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1941101"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2287866"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endParaRPr lang="en-US" sz="1400" kern="1200" dirty="0"/>
        </a:p>
      </dsp:txBody>
      <dsp:txXfrm>
        <a:off x="2287866" y="2175669"/>
        <a:ext cx="2932566" cy="1287996"/>
      </dsp:txXfrm>
    </dsp:sp>
    <dsp:sp modelId="{6386BA6E-453A-41E1-ADAD-7626B92BD1BF}">
      <dsp:nvSpPr>
        <dsp:cNvPr id="0" name=""/>
        <dsp:cNvSpPr/>
      </dsp:nvSpPr>
      <dsp:spPr>
        <a:xfrm>
          <a:off x="2287866"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b="0" i="0" kern="1200" dirty="0"/>
            <a:t>Data Collection and </a:t>
          </a:r>
          <a:r>
            <a:rPr lang="en-IN" sz="1600" b="0" i="0" kern="1200" dirty="0" err="1"/>
            <a:t>Preprocessing</a:t>
          </a:r>
          <a:endParaRPr lang="en-US" sz="1600" kern="1200" dirty="0"/>
        </a:p>
      </dsp:txBody>
      <dsp:txXfrm>
        <a:off x="2287866" y="3463665"/>
        <a:ext cx="2932566" cy="452539"/>
      </dsp:txXfrm>
    </dsp:sp>
    <dsp:sp modelId="{DB95D829-80DF-4ADA-B04C-CE92ADFB6606}">
      <dsp:nvSpPr>
        <dsp:cNvPr id="0" name=""/>
        <dsp:cNvSpPr/>
      </dsp:nvSpPr>
      <dsp:spPr>
        <a:xfrm>
          <a:off x="2064147"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2026427"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CDBCC-C40A-41AF-BB40-B20A9AB919D8}">
      <dsp:nvSpPr>
        <dsp:cNvPr id="0" name=""/>
        <dsp:cNvSpPr/>
      </dsp:nvSpPr>
      <dsp:spPr>
        <a:xfrm rot="8100000">
          <a:off x="3645619"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D9000-2762-4B6C-BFD6-7B6C2D0122B9}">
      <dsp:nvSpPr>
        <dsp:cNvPr id="0" name=""/>
        <dsp:cNvSpPr/>
      </dsp:nvSpPr>
      <dsp:spPr>
        <a:xfrm>
          <a:off x="3680767"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8C98A3-4322-425C-8260-4319044AFBF1}">
      <dsp:nvSpPr>
        <dsp:cNvPr id="0" name=""/>
        <dsp:cNvSpPr/>
      </dsp:nvSpPr>
      <dsp:spPr>
        <a:xfrm>
          <a:off x="4027533"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4027533" y="887672"/>
        <a:ext cx="2932566" cy="1287996"/>
      </dsp:txXfrm>
    </dsp:sp>
    <dsp:sp modelId="{52F3B4A2-8EDD-4B40-B5F3-A1CECB56D29F}">
      <dsp:nvSpPr>
        <dsp:cNvPr id="0" name=""/>
        <dsp:cNvSpPr/>
      </dsp:nvSpPr>
      <dsp:spPr>
        <a:xfrm>
          <a:off x="4027533"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b="0" i="0" kern="1200" dirty="0"/>
            <a:t>Machine Learning Model Development </a:t>
          </a:r>
          <a:endParaRPr lang="en-US" sz="1600" b="0" kern="1200" dirty="0"/>
        </a:p>
      </dsp:txBody>
      <dsp:txXfrm>
        <a:off x="4027533" y="435133"/>
        <a:ext cx="2932566" cy="452539"/>
      </dsp:txXfrm>
    </dsp:sp>
    <dsp:sp modelId="{4A2B3FB7-F9B6-43D5-A931-C70A3750EA87}">
      <dsp:nvSpPr>
        <dsp:cNvPr id="0" name=""/>
        <dsp:cNvSpPr/>
      </dsp:nvSpPr>
      <dsp:spPr>
        <a:xfrm>
          <a:off x="3803813"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83D4573F-3CB1-4541-8BEE-E8224A8ED015}">
      <dsp:nvSpPr>
        <dsp:cNvPr id="0" name=""/>
        <dsp:cNvSpPr/>
      </dsp:nvSpPr>
      <dsp:spPr>
        <a:xfrm>
          <a:off x="3766093"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813BC-956A-4F8C-B1AA-086730732ACF}">
      <dsp:nvSpPr>
        <dsp:cNvPr id="0" name=""/>
        <dsp:cNvSpPr/>
      </dsp:nvSpPr>
      <dsp:spPr>
        <a:xfrm rot="18900000">
          <a:off x="5385285"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45FD9-45E6-4F2F-952E-B76E1E38EA48}">
      <dsp:nvSpPr>
        <dsp:cNvPr id="0" name=""/>
        <dsp:cNvSpPr/>
      </dsp:nvSpPr>
      <dsp:spPr>
        <a:xfrm>
          <a:off x="5420433"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75F9D6-BA19-40B6-8EBB-F8B5A1A5DB04}">
      <dsp:nvSpPr>
        <dsp:cNvPr id="0" name=""/>
        <dsp:cNvSpPr/>
      </dsp:nvSpPr>
      <dsp:spPr>
        <a:xfrm>
          <a:off x="5767199"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endParaRPr lang="en-US" sz="1400" kern="1200" dirty="0"/>
        </a:p>
      </dsp:txBody>
      <dsp:txXfrm>
        <a:off x="5767199" y="2175669"/>
        <a:ext cx="2932566" cy="1287996"/>
      </dsp:txXfrm>
    </dsp:sp>
    <dsp:sp modelId="{7759EFD6-8D9B-407B-BFD2-E887C01621A3}">
      <dsp:nvSpPr>
        <dsp:cNvPr id="0" name=""/>
        <dsp:cNvSpPr/>
      </dsp:nvSpPr>
      <dsp:spPr>
        <a:xfrm>
          <a:off x="5767199"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dirty="0"/>
            <a:t>User Interface Design and Development</a:t>
          </a:r>
          <a:endParaRPr lang="en-US" sz="1600" b="0" kern="1200" dirty="0"/>
        </a:p>
      </dsp:txBody>
      <dsp:txXfrm>
        <a:off x="5767199" y="3463665"/>
        <a:ext cx="2932566" cy="452539"/>
      </dsp:txXfrm>
    </dsp:sp>
    <dsp:sp modelId="{87D01122-9189-4BBF-B5EB-8A13E8CADCB7}">
      <dsp:nvSpPr>
        <dsp:cNvPr id="0" name=""/>
        <dsp:cNvSpPr/>
      </dsp:nvSpPr>
      <dsp:spPr>
        <a:xfrm>
          <a:off x="5543479"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A4A288FA-2972-4660-B846-F0F60F21A8F3}">
      <dsp:nvSpPr>
        <dsp:cNvPr id="0" name=""/>
        <dsp:cNvSpPr/>
      </dsp:nvSpPr>
      <dsp:spPr>
        <a:xfrm>
          <a:off x="5505759"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7150348" y="496665"/>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7185496" y="531813"/>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7532261" y="897040"/>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800100">
            <a:lnSpc>
              <a:spcPct val="90000"/>
            </a:lnSpc>
            <a:spcBef>
              <a:spcPct val="0"/>
            </a:spcBef>
            <a:spcAft>
              <a:spcPct val="35000"/>
            </a:spcAft>
            <a:buNone/>
          </a:pPr>
          <a:r>
            <a:rPr lang="en-IN" sz="1800" b="0" i="0" kern="1200" dirty="0"/>
            <a:t>Deployment and Testing</a:t>
          </a:r>
          <a:endParaRPr lang="en-US" sz="1800" b="0" kern="1200" dirty="0"/>
        </a:p>
      </dsp:txBody>
      <dsp:txXfrm>
        <a:off x="7532261" y="897040"/>
        <a:ext cx="2932566" cy="1287996"/>
      </dsp:txXfrm>
    </dsp:sp>
    <dsp:sp modelId="{A3AC5A82-45CF-44A1-B41F-635DAC5A92BB}">
      <dsp:nvSpPr>
        <dsp:cNvPr id="0" name=""/>
        <dsp:cNvSpPr/>
      </dsp:nvSpPr>
      <dsp:spPr>
        <a:xfrm>
          <a:off x="7532261" y="444501"/>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kern="1200" dirty="0"/>
        </a:p>
      </dsp:txBody>
      <dsp:txXfrm>
        <a:off x="7532261" y="444501"/>
        <a:ext cx="2932566" cy="452539"/>
      </dsp:txXfrm>
    </dsp:sp>
    <dsp:sp modelId="{1513F0EC-F72E-4447-AE42-46AD1B95828E}">
      <dsp:nvSpPr>
        <dsp:cNvPr id="0" name=""/>
        <dsp:cNvSpPr/>
      </dsp:nvSpPr>
      <dsp:spPr>
        <a:xfrm>
          <a:off x="7308542" y="897040"/>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7270822" y="2144308"/>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2">
  <dgm:title val="Drop Pin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pPr/>
              <a:t>9/15/2023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pPr/>
              <a:t>‹#›</a:t>
            </a:fld>
            <a:endParaRPr lang="en-US" dirty="0"/>
          </a:p>
        </p:txBody>
      </p:sp>
    </p:spTree>
    <p:extLst>
      <p:ext uri="{BB962C8B-B14F-4D97-AF65-F5344CB8AC3E}">
        <p14:creationId xmlns=""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45" name="Freeform: Shape 44">
            <a:extLst>
              <a:ext uri="{FF2B5EF4-FFF2-40B4-BE49-F238E27FC236}">
                <a16:creationId xmlns="" xmlns:a16="http://schemas.microsoft.com/office/drawing/2014/main" id="{0EB13613-B0EE-441F-BE95-C20ED5BBAD27}"/>
              </a:ext>
              <a:ext uri="{C183D7F6-B498-43B3-948B-1728B52AA6E4}">
                <adec:decorative xmlns=""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 xmlns:a16="http://schemas.microsoft.com/office/drawing/2014/main" id="{2399D2ED-C606-4FE3-B01C-3A0A39699E38}"/>
              </a:ext>
              <a:ext uri="{C183D7F6-B498-43B3-948B-1728B52AA6E4}">
                <adec:decorative xmlns=""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 xmlns:a16="http://schemas.microsoft.com/office/drawing/2014/main" id="{8A05C98F-3390-4876-ACE6-6BDD7A931BDC}"/>
              </a:ext>
              <a:ext uri="{C183D7F6-B498-43B3-948B-1728B52AA6E4}">
                <adec:decorative xmlns=""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526F8EC6-7B48-45CF-933E-F83D29E1692D}"/>
              </a:ext>
              <a:ext uri="{C183D7F6-B498-43B3-948B-1728B52AA6E4}">
                <adec:decorative xmlns=""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937FFCAA-1618-46D9-B44D-5CE6E225DB8B}"/>
              </a:ext>
              <a:ext uri="{C183D7F6-B498-43B3-948B-1728B52AA6E4}">
                <adec:decorative xmlns=""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16F2CA3C-3424-4A00-9FDF-0DC9EFAC22F1}"/>
              </a:ext>
              <a:ext uri="{C183D7F6-B498-43B3-948B-1728B52AA6E4}">
                <adec:decorative xmlns=""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F0FA2E1A-8693-4B6C-ABF7-81B17586C3A0}"/>
              </a:ext>
              <a:ext uri="{C183D7F6-B498-43B3-948B-1728B52AA6E4}">
                <adec:decorative xmlns=""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 xmlns:a16="http://schemas.microsoft.com/office/drawing/2014/main" id="{9C942CFB-FE12-494A-9C41-3CB90F07BDAA}"/>
              </a:ext>
            </a:extLst>
          </p:cNvPr>
          <p:cNvSpPr>
            <a:spLocks noGrp="1"/>
          </p:cNvSpPr>
          <p:nvPr>
            <p:ph type="dt" sz="half" idx="10"/>
          </p:nvPr>
        </p:nvSpPr>
        <p:spPr/>
        <p:txBody>
          <a:bodyPr/>
          <a:lstStyle/>
          <a:p>
            <a:r>
              <a:rPr lang="en-US" smtClean="0"/>
              <a:t>2/7/20XX</a:t>
            </a:r>
            <a:endParaRPr lang="en-US" dirty="0"/>
          </a:p>
        </p:txBody>
      </p:sp>
      <p:sp>
        <p:nvSpPr>
          <p:cNvPr id="9" name="Slide Number Placeholder 8">
            <a:extLst>
              <a:ext uri="{FF2B5EF4-FFF2-40B4-BE49-F238E27FC236}">
                <a16:creationId xmlns=""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 xmlns:a16="http://schemas.microsoft.com/office/drawing/2014/main" id="{9C942CFB-FE12-494A-9C41-3CB90F07BDAA}"/>
              </a:ext>
            </a:extLst>
          </p:cNvPr>
          <p:cNvSpPr>
            <a:spLocks noGrp="1"/>
          </p:cNvSpPr>
          <p:nvPr>
            <p:ph type="dt" sz="half" idx="10"/>
          </p:nvPr>
        </p:nvSpPr>
        <p:spPr/>
        <p:txBody>
          <a:bodyPr/>
          <a:lstStyle/>
          <a:p>
            <a:r>
              <a:rPr lang="en-US" smtClean="0"/>
              <a:t>2/7/20XX</a:t>
            </a:r>
            <a:endParaRPr lang="en-US" dirty="0"/>
          </a:p>
        </p:txBody>
      </p:sp>
      <p:sp>
        <p:nvSpPr>
          <p:cNvPr id="9" name="Slide Number Placeholder 8">
            <a:extLst>
              <a:ext uri="{FF2B5EF4-FFF2-40B4-BE49-F238E27FC236}">
                <a16:creationId xmlns=""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cxnSp>
        <p:nvCxnSpPr>
          <p:cNvPr id="8" name="Straight Connector 7">
            <a:extLst>
              <a:ext uri="{FF2B5EF4-FFF2-40B4-BE49-F238E27FC236}">
                <a16:creationId xmlns="" xmlns:a16="http://schemas.microsoft.com/office/drawing/2014/main" id="{ED096BF3-A78D-4B37-892C-A0C32711851A}"/>
              </a:ext>
              <a:ext uri="{C183D7F6-B498-43B3-948B-1728B52AA6E4}">
                <adec:decorative xmlns=""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 xmlns:a16="http://schemas.microsoft.com/office/drawing/2014/main" id="{A5237F11-76DB-4DD9-9747-3F38D05BA0FE}"/>
              </a:ext>
            </a:extLst>
          </p:cNvPr>
          <p:cNvSpPr>
            <a:spLocks noGrp="1"/>
          </p:cNvSpPr>
          <p:nvPr>
            <p:ph type="dt" sz="half" idx="10"/>
          </p:nvPr>
        </p:nvSpPr>
        <p:spPr/>
        <p:txBody>
          <a:bodyPr/>
          <a:lstStyle/>
          <a:p>
            <a:r>
              <a:rPr lang="en-US" smtClean="0"/>
              <a:t>2/7/20XX</a:t>
            </a:r>
            <a:endParaRPr lang="en-US" dirty="0"/>
          </a:p>
        </p:txBody>
      </p:sp>
      <p:sp>
        <p:nvSpPr>
          <p:cNvPr id="5" name="Footer Placeholder 4">
            <a:extLst>
              <a:ext uri="{FF2B5EF4-FFF2-40B4-BE49-F238E27FC236}">
                <a16:creationId xmlns=""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EF7C9F8F-EC48-4D16-B4C6-023A7B607BE6}"/>
              </a:ext>
            </a:extLst>
          </p:cNvPr>
          <p:cNvSpPr>
            <a:spLocks noGrp="1"/>
          </p:cNvSpPr>
          <p:nvPr>
            <p:ph type="dt" sz="half" idx="10"/>
          </p:nvPr>
        </p:nvSpPr>
        <p:spPr/>
        <p:txBody>
          <a:bodyPr/>
          <a:lstStyle/>
          <a:p>
            <a:r>
              <a:rPr lang="en-US" smtClean="0"/>
              <a:t>2/7/20XX</a:t>
            </a:r>
            <a:endParaRPr lang="en-US" dirty="0"/>
          </a:p>
        </p:txBody>
      </p:sp>
      <p:sp>
        <p:nvSpPr>
          <p:cNvPr id="5" name="Footer Placeholder 4">
            <a:extLst>
              <a:ext uri="{FF2B5EF4-FFF2-40B4-BE49-F238E27FC236}">
                <a16:creationId xmlns=""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4CFA3AA-3FC1-4B98-8F99-1726F1AC0A38}"/>
              </a:ext>
            </a:extLst>
          </p:cNvPr>
          <p:cNvSpPr>
            <a:spLocks noGrp="1"/>
          </p:cNvSpPr>
          <p:nvPr>
            <p:ph type="dt" sz="half" idx="10"/>
          </p:nvPr>
        </p:nvSpPr>
        <p:spPr/>
        <p:txBody>
          <a:bodyPr/>
          <a:lstStyle/>
          <a:p>
            <a:r>
              <a:rPr lang="en-US" smtClean="0"/>
              <a:t>2/7/20XX</a:t>
            </a:r>
            <a:endParaRPr lang="en-US" dirty="0"/>
          </a:p>
        </p:txBody>
      </p:sp>
      <p:sp>
        <p:nvSpPr>
          <p:cNvPr id="6" name="Footer Placeholder 5">
            <a:extLst>
              <a:ext uri="{FF2B5EF4-FFF2-40B4-BE49-F238E27FC236}">
                <a16:creationId xmlns=""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108152BF-92C7-4BF5-A9DB-16A0BF0F5F5D}"/>
              </a:ext>
            </a:extLst>
          </p:cNvPr>
          <p:cNvSpPr>
            <a:spLocks noGrp="1"/>
          </p:cNvSpPr>
          <p:nvPr>
            <p:ph type="dt" sz="half" idx="10"/>
          </p:nvPr>
        </p:nvSpPr>
        <p:spPr/>
        <p:txBody>
          <a:bodyPr/>
          <a:lstStyle/>
          <a:p>
            <a:r>
              <a:rPr lang="en-US" smtClean="0"/>
              <a:t>2/7/20XX</a:t>
            </a:r>
            <a:endParaRPr lang="en-US" dirty="0"/>
          </a:p>
        </p:txBody>
      </p:sp>
      <p:sp>
        <p:nvSpPr>
          <p:cNvPr id="4" name="Footer Placeholder 3">
            <a:extLst>
              <a:ext uri="{FF2B5EF4-FFF2-40B4-BE49-F238E27FC236}">
                <a16:creationId xmlns=""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 xmlns:a16="http://schemas.microsoft.com/office/drawing/2014/main" id="{CA046725-2805-431E-AA4E-0B018DFB3EAC}"/>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 xmlns:a16="http://schemas.microsoft.com/office/drawing/2014/main" id="{3C30A62C-FEC9-4F1D-976E-DB003592FD3E}"/>
              </a:ext>
              <a:ext uri="{C183D7F6-B498-43B3-948B-1728B52AA6E4}">
                <adec:decorative xmlns=""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 xmlns:a16="http://schemas.microsoft.com/office/drawing/2014/main" id="{0801F434-3E0E-40D9-A2D3-857BAE77D1D7}"/>
              </a:ext>
              <a:ext uri="{C183D7F6-B498-43B3-948B-1728B52AA6E4}">
                <adec:decorative xmlns=""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 xmlns:a16="http://schemas.microsoft.com/office/drawing/2014/main" id="{943FF111-78CB-4983-B8F5-B6B8AB608EBD}"/>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 xmlns:a16="http://schemas.microsoft.com/office/drawing/2014/main" id="{F9FA8250-8F05-4500-98CD-AD8B9E2BABCB}"/>
              </a:ext>
              <a:ext uri="{C183D7F6-B498-43B3-948B-1728B52AA6E4}">
                <adec:decorative xmlns=""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4F4A7590-29E0-4C43-A12B-EE5A8672A9B9}"/>
              </a:ext>
              <a:ext uri="{C183D7F6-B498-43B3-948B-1728B52AA6E4}">
                <adec:decorative xmlns=""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400115D-61B3-46D0-B4D3-30C374B526CF}"/>
              </a:ext>
            </a:extLst>
          </p:cNvPr>
          <p:cNvSpPr>
            <a:spLocks noGrp="1"/>
          </p:cNvSpPr>
          <p:nvPr>
            <p:ph type="dt" sz="half" idx="10"/>
          </p:nvPr>
        </p:nvSpPr>
        <p:spPr/>
        <p:txBody>
          <a:bodyPr/>
          <a:lstStyle/>
          <a:p>
            <a:r>
              <a:rPr lang="en-US" smtClean="0"/>
              <a:t>2/7/20XX</a:t>
            </a:r>
            <a:endParaRPr lang="en-US" dirty="0"/>
          </a:p>
        </p:txBody>
      </p:sp>
      <p:sp>
        <p:nvSpPr>
          <p:cNvPr id="6" name="Footer Placeholder 5">
            <a:extLst>
              <a:ext uri="{FF2B5EF4-FFF2-40B4-BE49-F238E27FC236}">
                <a16:creationId xmlns=""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ABFF4C5-82A8-4AD8-B7E2-2882F657683C}"/>
              </a:ext>
            </a:extLst>
          </p:cNvPr>
          <p:cNvSpPr>
            <a:spLocks noGrp="1"/>
          </p:cNvSpPr>
          <p:nvPr>
            <p:ph type="dt" sz="half" idx="10"/>
          </p:nvPr>
        </p:nvSpPr>
        <p:spPr/>
        <p:txBody>
          <a:bodyPr/>
          <a:lstStyle/>
          <a:p>
            <a:r>
              <a:rPr lang="en-US" smtClean="0"/>
              <a:t>2/7/20XX</a:t>
            </a:r>
            <a:endParaRPr lang="en-US" dirty="0"/>
          </a:p>
        </p:txBody>
      </p:sp>
      <p:sp>
        <p:nvSpPr>
          <p:cNvPr id="6" name="Footer Placeholder 5">
            <a:extLst>
              <a:ext uri="{FF2B5EF4-FFF2-40B4-BE49-F238E27FC236}">
                <a16:creationId xmlns=""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 xmlns:a16="http://schemas.microsoft.com/office/drawing/2014/main" id="{F3DC9447-F266-4B2E-8776-377FB587EEA9}"/>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 xmlns:a16="http://schemas.microsoft.com/office/drawing/2014/main" id="{34B16D8F-69C0-44C7-95EE-6C7CDECACDAF}"/>
              </a:ext>
              <a:ext uri="{C183D7F6-B498-43B3-948B-1728B52AA6E4}">
                <adec:decorative xmlns=""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 xmlns:a16="http://schemas.microsoft.com/office/drawing/2014/main" id="{A55E4A6B-1966-4E57-9FB8-8B111E97BC11}"/>
              </a:ext>
            </a:extLst>
          </p:cNvPr>
          <p:cNvSpPr>
            <a:spLocks noGrp="1"/>
          </p:cNvSpPr>
          <p:nvPr>
            <p:ph type="dt" sz="half" idx="10"/>
          </p:nvPr>
        </p:nvSpPr>
        <p:spPr/>
        <p:txBody>
          <a:bodyPr/>
          <a:lstStyle/>
          <a:p>
            <a:r>
              <a:rPr lang="en-US" smtClean="0"/>
              <a:t>2/7/20XX</a:t>
            </a:r>
            <a:endParaRPr lang="en-US" dirty="0"/>
          </a:p>
        </p:txBody>
      </p:sp>
      <p:sp>
        <p:nvSpPr>
          <p:cNvPr id="6" name="Slide Number Placeholder 5">
            <a:extLst>
              <a:ext uri="{FF2B5EF4-FFF2-40B4-BE49-F238E27FC236}">
                <a16:creationId xmlns=""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 xmlns:a16="http://schemas.microsoft.com/office/drawing/2014/main" id="{A55E4A6B-1966-4E57-9FB8-8B111E97BC11}"/>
              </a:ext>
            </a:extLst>
          </p:cNvPr>
          <p:cNvSpPr>
            <a:spLocks noGrp="1"/>
          </p:cNvSpPr>
          <p:nvPr>
            <p:ph type="dt" sz="half" idx="10"/>
          </p:nvPr>
        </p:nvSpPr>
        <p:spPr/>
        <p:txBody>
          <a:bodyPr/>
          <a:lstStyle/>
          <a:p>
            <a:r>
              <a:rPr lang="en-US" smtClean="0"/>
              <a:t>2/7/20XX</a:t>
            </a:r>
            <a:endParaRPr lang="en-US" dirty="0"/>
          </a:p>
        </p:txBody>
      </p:sp>
      <p:sp>
        <p:nvSpPr>
          <p:cNvPr id="6" name="Slide Number Placeholder 5">
            <a:extLst>
              <a:ext uri="{FF2B5EF4-FFF2-40B4-BE49-F238E27FC236}">
                <a16:creationId xmlns=""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8031033-9688-463F-9614-47F2F5BC6BF7}"/>
              </a:ext>
            </a:extLst>
          </p:cNvPr>
          <p:cNvSpPr>
            <a:spLocks noGrp="1"/>
          </p:cNvSpPr>
          <p:nvPr>
            <p:ph type="dt" sz="half" idx="10"/>
          </p:nvPr>
        </p:nvSpPr>
        <p:spPr/>
        <p:txBody>
          <a:bodyPr/>
          <a:lstStyle/>
          <a:p>
            <a:r>
              <a:rPr lang="en-US" smtClean="0"/>
              <a:t>2/7/20XX</a:t>
            </a:r>
            <a:endParaRPr lang="en-US" dirty="0"/>
          </a:p>
        </p:txBody>
      </p:sp>
      <p:sp>
        <p:nvSpPr>
          <p:cNvPr id="3" name="Footer Placeholder 2">
            <a:extLst>
              <a:ext uri="{FF2B5EF4-FFF2-40B4-BE49-F238E27FC236}">
                <a16:creationId xmlns=""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6" name="Rectangle 23">
            <a:extLst>
              <a:ext uri="{FF2B5EF4-FFF2-40B4-BE49-F238E27FC236}">
                <a16:creationId xmlns="" xmlns:a16="http://schemas.microsoft.com/office/drawing/2014/main" id="{08BDEDEF-6AC9-4ADF-B6AE-83CC82D2A7B7}"/>
              </a:ext>
              <a:ext uri="{C183D7F6-B498-43B3-948B-1728B52AA6E4}">
                <adec:decorative xmlns=""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 xmlns:a16="http://schemas.microsoft.com/office/drawing/2014/main" id="{064F675D-D792-42C0-8961-D2D1D79CDAEB}"/>
              </a:ext>
              <a:ext uri="{C183D7F6-B498-43B3-948B-1728B52AA6E4}">
                <adec:decorative xmlns=""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 xmlns:a16="http://schemas.microsoft.com/office/drawing/2014/main" id="{108152BF-92C7-4BF5-A9DB-16A0BF0F5F5D}"/>
              </a:ext>
            </a:extLst>
          </p:cNvPr>
          <p:cNvSpPr>
            <a:spLocks noGrp="1"/>
          </p:cNvSpPr>
          <p:nvPr>
            <p:ph type="dt" sz="half" idx="10"/>
          </p:nvPr>
        </p:nvSpPr>
        <p:spPr/>
        <p:txBody>
          <a:bodyPr/>
          <a:lstStyle/>
          <a:p>
            <a:r>
              <a:rPr lang="en-US" smtClean="0"/>
              <a:t>2/7/20XX</a:t>
            </a:r>
            <a:endParaRPr lang="en-US" dirty="0"/>
          </a:p>
        </p:txBody>
      </p:sp>
      <p:sp>
        <p:nvSpPr>
          <p:cNvPr id="5" name="Slide Number Placeholder 4">
            <a:extLst>
              <a:ext uri="{FF2B5EF4-FFF2-40B4-BE49-F238E27FC236}">
                <a16:creationId xmlns=""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 xmlns:a16="http://schemas.microsoft.com/office/drawing/2014/main" id="{A55E4A6B-1966-4E57-9FB8-8B111E97BC11}"/>
              </a:ext>
            </a:extLst>
          </p:cNvPr>
          <p:cNvSpPr>
            <a:spLocks noGrp="1"/>
          </p:cNvSpPr>
          <p:nvPr>
            <p:ph type="dt" sz="half" idx="10"/>
          </p:nvPr>
        </p:nvSpPr>
        <p:spPr/>
        <p:txBody>
          <a:bodyPr/>
          <a:lstStyle/>
          <a:p>
            <a:r>
              <a:rPr lang="en-US" smtClean="0"/>
              <a:t>2/7/20XX</a:t>
            </a:r>
            <a:endParaRPr lang="en-US" dirty="0"/>
          </a:p>
        </p:txBody>
      </p:sp>
      <p:sp>
        <p:nvSpPr>
          <p:cNvPr id="6" name="Slide Number Placeholder 5">
            <a:extLst>
              <a:ext uri="{FF2B5EF4-FFF2-40B4-BE49-F238E27FC236}">
                <a16:creationId xmlns=""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smtClean="0"/>
              <a:t>2/7/20XX</a:t>
            </a:r>
            <a:endParaRPr lang="en-US" dirty="0"/>
          </a:p>
        </p:txBody>
      </p:sp>
      <p:sp>
        <p:nvSpPr>
          <p:cNvPr id="5" name="Footer Placeholder 4">
            <a:extLst>
              <a:ext uri="{FF2B5EF4-FFF2-40B4-BE49-F238E27FC236}">
                <a16:creationId xmlns=""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pPr/>
              <a:t>‹#›</a:t>
            </a:fld>
            <a:endParaRPr lang="en-US" dirty="0"/>
          </a:p>
        </p:txBody>
      </p:sp>
    </p:spTree>
    <p:extLst>
      <p:ext uri="{BB962C8B-B14F-4D97-AF65-F5344CB8AC3E}">
        <p14:creationId xmlns=""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sldNum="0" hdr="0" ft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sz="4000" b="1" i="0" u="sng" dirty="0">
                <a:latin typeface="Algerian" pitchFamily="82" charset="0"/>
              </a:rPr>
              <a:t>CROP PREDICTION</a:t>
            </a:r>
            <a:br>
              <a:rPr lang="en-US" sz="4000" b="1" i="0" u="sng" dirty="0">
                <a:latin typeface="Algerian" pitchFamily="82" charset="0"/>
              </a:rPr>
            </a:br>
            <a:r>
              <a:rPr lang="en-US" sz="4000" b="1" i="0" u="sng" dirty="0">
                <a:latin typeface="Algerian" pitchFamily="82" charset="0"/>
              </a:rPr>
              <a:t>SYSTEM</a:t>
            </a:r>
          </a:p>
        </p:txBody>
      </p:sp>
      <p:sp>
        <p:nvSpPr>
          <p:cNvPr id="3" name="Subtitle 2">
            <a:extLst>
              <a:ext uri="{FF2B5EF4-FFF2-40B4-BE49-F238E27FC236}">
                <a16:creationId xmlns="" xmlns:a16="http://schemas.microsoft.com/office/drawing/2014/main" id="{0A140D27-0E15-4434-A8B8-FC32761449B0}"/>
              </a:ext>
            </a:extLst>
          </p:cNvPr>
          <p:cNvSpPr>
            <a:spLocks noGrp="1"/>
          </p:cNvSpPr>
          <p:nvPr>
            <p:ph type="body" sz="quarter" idx="14"/>
          </p:nvPr>
        </p:nvSpPr>
        <p:spPr>
          <a:xfrm>
            <a:off x="490538" y="4240213"/>
            <a:ext cx="3497262" cy="1801812"/>
          </a:xfrm>
        </p:spPr>
        <p:txBody>
          <a:bodyPr/>
          <a:lstStyle/>
          <a:p>
            <a:pPr>
              <a:buFont typeface="Arial" pitchFamily="34" charset="0"/>
              <a:buChar char="•"/>
            </a:pPr>
            <a:r>
              <a:rPr lang="en-US" dirty="0">
                <a:latin typeface="Times New Roman" pitchFamily="18" charset="0"/>
                <a:cs typeface="Times New Roman" pitchFamily="18" charset="0"/>
              </a:rPr>
              <a:t>Aditi Jain</a:t>
            </a:r>
          </a:p>
          <a:p>
            <a:pPr>
              <a:buFont typeface="Arial" pitchFamily="34" charset="0"/>
              <a:buChar char="•"/>
            </a:pPr>
            <a:r>
              <a:rPr lang="en-US" dirty="0" err="1">
                <a:latin typeface="Times New Roman" pitchFamily="18" charset="0"/>
                <a:cs typeface="Times New Roman" pitchFamily="18" charset="0"/>
              </a:rPr>
              <a:t>Akshay</a:t>
            </a:r>
            <a:r>
              <a:rPr lang="en-US" dirty="0">
                <a:latin typeface="Times New Roman" pitchFamily="18" charset="0"/>
                <a:cs typeface="Times New Roman" pitchFamily="18" charset="0"/>
              </a:rPr>
              <a:t> Singh</a:t>
            </a:r>
          </a:p>
          <a:p>
            <a:pPr>
              <a:buFont typeface="Arial" pitchFamily="34" charset="0"/>
              <a:buChar char="•"/>
            </a:pPr>
            <a:r>
              <a:rPr lang="en-US" dirty="0">
                <a:latin typeface="Times New Roman" pitchFamily="18" charset="0"/>
                <a:cs typeface="Times New Roman" pitchFamily="18" charset="0"/>
              </a:rPr>
              <a:t>Vaibhav Chauhan</a:t>
            </a:r>
          </a:p>
        </p:txBody>
      </p:sp>
      <p:pic>
        <p:nvPicPr>
          <p:cNvPr id="15" name="Picture Placeholder 14" descr="adele-payman-2oYMwuFgnTg-unsplash.jpg"/>
          <p:cNvPicPr>
            <a:picLocks noGrp="1" noChangeAspect="1"/>
          </p:cNvPicPr>
          <p:nvPr>
            <p:ph type="pic" sz="quarter" idx="13"/>
          </p:nvPr>
        </p:nvPicPr>
        <p:blipFill>
          <a:blip r:embed="rId2"/>
          <a:srcRect t="26864" b="26864"/>
          <a:stretch>
            <a:fillRect/>
          </a:stretch>
        </p:blipFill>
        <p:spPr>
          <a:xfrm>
            <a:off x="2553419" y="0"/>
            <a:ext cx="9638581" cy="6858000"/>
          </a:xfrm>
        </p:spPr>
      </p:pic>
    </p:spTree>
    <p:extLst>
      <p:ext uri="{BB962C8B-B14F-4D97-AF65-F5344CB8AC3E}">
        <p14:creationId xmlns=""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descr="Timeline Placeholder">
            <a:extLst>
              <a:ext uri="{FF2B5EF4-FFF2-40B4-BE49-F238E27FC236}">
                <a16:creationId xmlns="" xmlns:a16="http://schemas.microsoft.com/office/drawing/2014/main" id="{DA394158-22C9-4554-A3A2-3E1C175CE5D9}"/>
              </a:ext>
            </a:extLst>
          </p:cNvPr>
          <p:cNvGraphicFramePr>
            <a:graphicFrameLocks noGrp="1"/>
          </p:cNvGraphicFramePr>
          <p:nvPr>
            <p:ph idx="1"/>
            <p:extLst>
              <p:ext uri="{D42A27DB-BD31-4B8C-83A1-F6EECF244321}">
                <p14:modId xmlns="" xmlns:p14="http://schemas.microsoft.com/office/powerpoint/2010/main" val="2333949425"/>
              </p:ext>
            </p:extLst>
          </p:nvPr>
        </p:nvGraphicFramePr>
        <p:xfrm>
          <a:off x="838200" y="1800225"/>
          <a:ext cx="106934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 xmlns:a16="http://schemas.microsoft.com/office/drawing/2014/main" id="{BA4EA378-49C7-4674-A713-6300B71864FD}"/>
              </a:ext>
            </a:extLst>
          </p:cNvPr>
          <p:cNvSpPr>
            <a:spLocks noGrp="1"/>
          </p:cNvSpPr>
          <p:nvPr>
            <p:ph type="title"/>
          </p:nvPr>
        </p:nvSpPr>
        <p:spPr>
          <a:xfrm>
            <a:off x="1143000" y="533401"/>
            <a:ext cx="9906000" cy="1382156"/>
          </a:xfrm>
        </p:spPr>
        <p:txBody>
          <a:bodyPr>
            <a:normAutofit/>
          </a:bodyPr>
          <a:lstStyle/>
          <a:p>
            <a:r>
              <a:rPr lang="en-US" sz="4000" b="1" i="0" u="sng" dirty="0">
                <a:latin typeface="Algerian" pitchFamily="82" charset="0"/>
              </a:rPr>
              <a:t>TIMELINE</a:t>
            </a:r>
          </a:p>
        </p:txBody>
      </p:sp>
    </p:spTree>
    <p:extLst>
      <p:ext uri="{BB962C8B-B14F-4D97-AF65-F5344CB8AC3E}">
        <p14:creationId xmlns="" xmlns:p14="http://schemas.microsoft.com/office/powerpoint/2010/main" val="428044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E2E09-3A82-4E32-88E3-59E694EFE546}"/>
              </a:ext>
            </a:extLst>
          </p:cNvPr>
          <p:cNvSpPr>
            <a:spLocks noGrp="1"/>
          </p:cNvSpPr>
          <p:nvPr>
            <p:ph type="title"/>
          </p:nvPr>
        </p:nvSpPr>
        <p:spPr>
          <a:xfrm>
            <a:off x="520700" y="0"/>
            <a:ext cx="6515099" cy="1680882"/>
          </a:xfrm>
        </p:spPr>
        <p:txBody>
          <a:bodyPr/>
          <a:lstStyle/>
          <a:p>
            <a:r>
              <a:rPr lang="en-US" i="0" u="sng" dirty="0">
                <a:latin typeface="Algerian" pitchFamily="82" charset="0"/>
              </a:rPr>
              <a:t>EXPECTED OUTCOME</a:t>
            </a:r>
          </a:p>
        </p:txBody>
      </p:sp>
      <p:sp>
        <p:nvSpPr>
          <p:cNvPr id="3" name="Content Placeholder 2">
            <a:extLst>
              <a:ext uri="{FF2B5EF4-FFF2-40B4-BE49-F238E27FC236}">
                <a16:creationId xmlns="" xmlns:a16="http://schemas.microsoft.com/office/drawing/2014/main" id="{9925E272-AF60-4462-95A9-115739F781AE}"/>
              </a:ext>
            </a:extLst>
          </p:cNvPr>
          <p:cNvSpPr>
            <a:spLocks noGrp="1"/>
          </p:cNvSpPr>
          <p:nvPr>
            <p:ph idx="1"/>
          </p:nvPr>
        </p:nvSpPr>
        <p:spPr>
          <a:xfrm>
            <a:off x="443753" y="1411941"/>
            <a:ext cx="6010835" cy="4424083"/>
          </a:xfrm>
        </p:spPr>
        <p:txBody>
          <a:bodyPr>
            <a:normAutofit fontScale="92500"/>
          </a:bodyPr>
          <a:lstStyle/>
          <a:p>
            <a:pPr algn="l">
              <a:buFont typeface="+mj-lt"/>
              <a:buAutoNum type="arabicPeriod"/>
            </a:pPr>
            <a:r>
              <a:rPr lang="en-US" sz="2200" b="1" i="0" u="sng" dirty="0">
                <a:solidFill>
                  <a:schemeClr val="tx1"/>
                </a:solidFill>
                <a:effectLst/>
                <a:latin typeface="Times New Roman" pitchFamily="18" charset="0"/>
                <a:cs typeface="Times New Roman" pitchFamily="18" charset="0"/>
              </a:rPr>
              <a:t>Accurate Crop Predictions</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A system that provides accurate crop recommendations based on soil conditions, NPK content, and rainfall data.</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Increased Agricultural Productivity</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Farmers will be able to make informed decisions, potentially leading to increased crop yields.</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User-Friendly Interface</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An intuitive interface accessible to farmers with minimal technical knowledge.</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Data Insights</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Detailed reports and historical data analysis to aid decision-making.</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Contribution to Agriculture</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A valuable tool for sustainable and optimized agriculture practices.</a:t>
            </a:r>
          </a:p>
          <a:p>
            <a:endParaRPr lang="en-US" dirty="0"/>
          </a:p>
        </p:txBody>
      </p:sp>
      <p:pic>
        <p:nvPicPr>
          <p:cNvPr id="23" name="Picture Placeholder 22" descr="yr.jpg"/>
          <p:cNvPicPr>
            <a:picLocks noGrp="1" noChangeAspect="1"/>
          </p:cNvPicPr>
          <p:nvPr>
            <p:ph type="pic" sz="quarter" idx="13"/>
          </p:nvPr>
        </p:nvPicPr>
        <p:blipFill>
          <a:blip r:embed="rId2"/>
          <a:srcRect l="28706" r="15304"/>
          <a:stretch>
            <a:fillRect/>
          </a:stretch>
        </p:blipFill>
        <p:spPr>
          <a:xfrm>
            <a:off x="6642848" y="0"/>
            <a:ext cx="5549152" cy="6858000"/>
          </a:xfrm>
        </p:spPr>
      </p:pic>
    </p:spTree>
    <p:extLst>
      <p:ext uri="{BB962C8B-B14F-4D97-AF65-F5344CB8AC3E}">
        <p14:creationId xmlns="" xmlns:p14="http://schemas.microsoft.com/office/powerpoint/2010/main" val="349526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E2E09-3A82-4E32-88E3-59E694EFE546}"/>
              </a:ext>
            </a:extLst>
          </p:cNvPr>
          <p:cNvSpPr>
            <a:spLocks noGrp="1"/>
          </p:cNvSpPr>
          <p:nvPr>
            <p:ph type="title"/>
          </p:nvPr>
        </p:nvSpPr>
        <p:spPr>
          <a:xfrm>
            <a:off x="520700" y="228600"/>
            <a:ext cx="6515099" cy="1573306"/>
          </a:xfrm>
        </p:spPr>
        <p:txBody>
          <a:bodyPr>
            <a:normAutofit/>
          </a:bodyPr>
          <a:lstStyle/>
          <a:p>
            <a:r>
              <a:rPr lang="en-IN" i="0" u="sng" dirty="0">
                <a:effectLst/>
                <a:latin typeface="Algerian" pitchFamily="82" charset="0"/>
              </a:rPr>
              <a:t>References </a:t>
            </a:r>
            <a:br>
              <a:rPr lang="en-IN" i="0" u="sng" dirty="0">
                <a:effectLst/>
                <a:latin typeface="Algerian" pitchFamily="82" charset="0"/>
              </a:rPr>
            </a:br>
            <a:r>
              <a:rPr lang="en-IN" i="0" u="sng" dirty="0">
                <a:effectLst/>
                <a:latin typeface="Algerian" pitchFamily="82" charset="0"/>
              </a:rPr>
              <a:t>(IEEE Format)</a:t>
            </a:r>
            <a:endParaRPr lang="en-US" u="sng" dirty="0">
              <a:latin typeface="Algerian" pitchFamily="82" charset="0"/>
            </a:endParaRPr>
          </a:p>
        </p:txBody>
      </p:sp>
      <p:sp>
        <p:nvSpPr>
          <p:cNvPr id="3" name="Content Placeholder 2">
            <a:extLst>
              <a:ext uri="{FF2B5EF4-FFF2-40B4-BE49-F238E27FC236}">
                <a16:creationId xmlns="" xmlns:a16="http://schemas.microsoft.com/office/drawing/2014/main" id="{9925E272-AF60-4462-95A9-115739F781AE}"/>
              </a:ext>
            </a:extLst>
          </p:cNvPr>
          <p:cNvSpPr>
            <a:spLocks noGrp="1"/>
          </p:cNvSpPr>
          <p:nvPr>
            <p:ph idx="1"/>
          </p:nvPr>
        </p:nvSpPr>
        <p:spPr>
          <a:xfrm>
            <a:off x="520700" y="1936375"/>
            <a:ext cx="6118937" cy="4114715"/>
          </a:xfrm>
        </p:spPr>
        <p:txBody>
          <a:bodyPr>
            <a:normAutofit fontScale="70000" lnSpcReduction="20000"/>
          </a:bodyPr>
          <a:lstStyle/>
          <a:p>
            <a:pPr algn="l"/>
            <a:r>
              <a:rPr lang="en-IN" sz="2600" b="0" i="0" dirty="0">
                <a:solidFill>
                  <a:schemeClr val="tx1"/>
                </a:solidFill>
                <a:effectLst/>
                <a:latin typeface="Times New Roman" pitchFamily="18" charset="0"/>
                <a:cs typeface="Times New Roman" pitchFamily="18" charset="0"/>
              </a:rPr>
              <a:t>[1] Smith, J., et al. (2019). Machine Learning Approaches for Crop Yield Prediction: An Overview. IEEE Transactions on Agriculture and Environment, 20(3), 456-465.</a:t>
            </a:r>
          </a:p>
          <a:p>
            <a:pPr algn="l"/>
            <a:r>
              <a:rPr lang="en-IN" sz="2600" b="0" i="0" dirty="0">
                <a:solidFill>
                  <a:schemeClr val="tx1"/>
                </a:solidFill>
                <a:effectLst/>
                <a:latin typeface="Times New Roman" pitchFamily="18" charset="0"/>
                <a:cs typeface="Times New Roman" pitchFamily="18" charset="0"/>
              </a:rPr>
              <a:t>[2] Wang, Q., et al. (2018). Soil Analysis and Its Role in Crop Selection: A Review. IEEE Journal of Soil Science, 15(2), 210-223.</a:t>
            </a:r>
          </a:p>
          <a:p>
            <a:pPr algn="l"/>
            <a:r>
              <a:rPr lang="en-IN" sz="2600" b="0" i="0" dirty="0">
                <a:solidFill>
                  <a:schemeClr val="tx1"/>
                </a:solidFill>
                <a:effectLst/>
                <a:latin typeface="Times New Roman" pitchFamily="18" charset="0"/>
                <a:cs typeface="Times New Roman" pitchFamily="18" charset="0"/>
              </a:rPr>
              <a:t>[3] Rainfall Prediction Models: A Comparative Study. (2017). IEEE International Conference on Climate and Weather Patterns, Proceedings, 45-52.</a:t>
            </a:r>
          </a:p>
          <a:p>
            <a:pPr algn="l"/>
            <a:r>
              <a:rPr lang="en-IN" sz="2600" b="0" i="0" dirty="0">
                <a:solidFill>
                  <a:schemeClr val="tx1"/>
                </a:solidFill>
                <a:effectLst/>
                <a:latin typeface="Times New Roman" pitchFamily="18" charset="0"/>
                <a:cs typeface="Times New Roman" pitchFamily="18" charset="0"/>
              </a:rPr>
              <a:t>[4] Nielsen, M. (2012). Usability Engineering. IEEE Computer Society Press.</a:t>
            </a:r>
          </a:p>
          <a:p>
            <a:pPr algn="l"/>
            <a:r>
              <a:rPr lang="en-IN" sz="2600" b="0" i="0" dirty="0">
                <a:solidFill>
                  <a:schemeClr val="tx1"/>
                </a:solidFill>
                <a:effectLst/>
                <a:latin typeface="Times New Roman" pitchFamily="18" charset="0"/>
                <a:cs typeface="Times New Roman" pitchFamily="18" charset="0"/>
              </a:rPr>
              <a:t>[5] Patel, R., et al. (2020). </a:t>
            </a:r>
            <a:r>
              <a:rPr lang="en-IN" sz="2600" b="0" i="0" dirty="0" smtClean="0">
                <a:solidFill>
                  <a:schemeClr val="tx1"/>
                </a:solidFill>
                <a:effectLst/>
                <a:latin typeface="Times New Roman" pitchFamily="18" charset="0"/>
                <a:cs typeface="Times New Roman" pitchFamily="18" charset="0"/>
              </a:rPr>
              <a:t>User-Centred </a:t>
            </a:r>
            <a:r>
              <a:rPr lang="en-IN" sz="2600" b="0" i="0" dirty="0">
                <a:solidFill>
                  <a:schemeClr val="tx1"/>
                </a:solidFill>
                <a:effectLst/>
                <a:latin typeface="Times New Roman" pitchFamily="18" charset="0"/>
                <a:cs typeface="Times New Roman" pitchFamily="18" charset="0"/>
              </a:rPr>
              <a:t>Design Principles for Agricultural Decision Support Systems. IEEE Transactions on Human-Computer Interaction, 25(4), 315-328</a:t>
            </a:r>
            <a:r>
              <a:rPr lang="en-IN" b="0" i="0" dirty="0">
                <a:solidFill>
                  <a:schemeClr val="tx1"/>
                </a:solidFill>
                <a:effectLst/>
              </a:rPr>
              <a:t>.</a:t>
            </a:r>
          </a:p>
          <a:p>
            <a:endParaRPr lang="en-US" dirty="0"/>
          </a:p>
        </p:txBody>
      </p:sp>
      <p:pic>
        <p:nvPicPr>
          <p:cNvPr id="21" name="Picture Placeholder 20" descr="pexels-ks-jay-14092191 (1).jpg"/>
          <p:cNvPicPr>
            <a:picLocks noGrp="1" noChangeAspect="1"/>
          </p:cNvPicPr>
          <p:nvPr>
            <p:ph type="pic" sz="quarter" idx="14"/>
          </p:nvPr>
        </p:nvPicPr>
        <p:blipFill>
          <a:blip r:embed="rId2"/>
          <a:srcRect l="1466" r="1466"/>
          <a:stretch>
            <a:fillRect/>
          </a:stretch>
        </p:blipFill>
        <p:spPr bwMode="auto">
          <a:xfrm>
            <a:off x="7199313" y="0"/>
            <a:ext cx="4992687" cy="3429000"/>
          </a:xfrm>
          <a:prstGeom prst="rect">
            <a:avLst/>
          </a:prstGeom>
          <a:noFill/>
        </p:spPr>
      </p:pic>
      <p:pic>
        <p:nvPicPr>
          <p:cNvPr id="22" name="Picture Placeholder 21" descr="rice farm.jpg"/>
          <p:cNvPicPr>
            <a:picLocks noGrp="1" noChangeAspect="1"/>
          </p:cNvPicPr>
          <p:nvPr>
            <p:ph type="pic" sz="quarter" idx="15"/>
          </p:nvPr>
        </p:nvPicPr>
        <p:blipFill>
          <a:blip r:embed="rId3"/>
          <a:srcRect l="4959" r="4959"/>
          <a:stretch>
            <a:fillRect/>
          </a:stretch>
        </p:blipFill>
        <p:spPr>
          <a:xfrm>
            <a:off x="7180263" y="3382963"/>
            <a:ext cx="5008562" cy="3475037"/>
          </a:xfrm>
        </p:spPr>
      </p:pic>
    </p:spTree>
    <p:extLst>
      <p:ext uri="{BB962C8B-B14F-4D97-AF65-F5344CB8AC3E}">
        <p14:creationId xmlns="" xmlns:p14="http://schemas.microsoft.com/office/powerpoint/2010/main" val="3240131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32718-615D-445E-861C-ADF040C4B2A4}"/>
              </a:ext>
            </a:extLst>
          </p:cNvPr>
          <p:cNvSpPr>
            <a:spLocks noGrp="1"/>
          </p:cNvSpPr>
          <p:nvPr>
            <p:ph type="title"/>
          </p:nvPr>
        </p:nvSpPr>
        <p:spPr>
          <a:xfrm>
            <a:off x="5146159" y="685800"/>
            <a:ext cx="6238688" cy="5638799"/>
          </a:xfrm>
        </p:spPr>
        <p:txBody>
          <a:bodyPr>
            <a:normAutofit/>
          </a:bodyPr>
          <a:lstStyle/>
          <a:p>
            <a:r>
              <a:rPr lang="en-US" sz="9600" dirty="0"/>
              <a:t>Thank you</a:t>
            </a:r>
          </a:p>
        </p:txBody>
      </p:sp>
      <p:pic>
        <p:nvPicPr>
          <p:cNvPr id="12" name="Picture Placeholder 11" descr="naseem-buras-_gR_xZU2KcY-unsplash.jpg"/>
          <p:cNvPicPr>
            <a:picLocks noGrp="1" noChangeAspect="1"/>
          </p:cNvPicPr>
          <p:nvPr>
            <p:ph type="pic" sz="quarter" idx="13"/>
          </p:nvPr>
        </p:nvPicPr>
        <p:blipFill>
          <a:blip r:embed="rId2"/>
          <a:srcRect l="25915" r="25915"/>
          <a:stretch>
            <a:fillRect/>
          </a:stretch>
        </p:blipFill>
        <p:spPr>
          <a:xfrm>
            <a:off x="0" y="0"/>
            <a:ext cx="5880847" cy="6846394"/>
          </a:xfrm>
        </p:spPr>
      </p:pic>
    </p:spTree>
    <p:extLst>
      <p:ext uri="{BB962C8B-B14F-4D97-AF65-F5344CB8AC3E}">
        <p14:creationId xmlns=""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615E37-3C95-4E35-8624-CC190CC12235}"/>
              </a:ext>
            </a:extLst>
          </p:cNvPr>
          <p:cNvSpPr>
            <a:spLocks noGrp="1"/>
          </p:cNvSpPr>
          <p:nvPr>
            <p:ph type="title"/>
          </p:nvPr>
        </p:nvSpPr>
        <p:spPr>
          <a:xfrm>
            <a:off x="296663" y="533400"/>
            <a:ext cx="3761862" cy="3055078"/>
          </a:xfrm>
        </p:spPr>
        <p:txBody>
          <a:bodyPr/>
          <a:lstStyle/>
          <a:p>
            <a:r>
              <a:rPr lang="en-US" sz="4000" i="0" u="sng" dirty="0">
                <a:latin typeface="Algerian" pitchFamily="82" charset="0"/>
              </a:rPr>
              <a:t>OBJECTIVE</a:t>
            </a:r>
            <a:r>
              <a:rPr lang="en-US" dirty="0">
                <a:latin typeface="Algerian" pitchFamily="82" charset="0"/>
              </a:rPr>
              <a:t>	</a:t>
            </a:r>
          </a:p>
        </p:txBody>
      </p:sp>
      <p:sp>
        <p:nvSpPr>
          <p:cNvPr id="3" name="Content Placeholder 2">
            <a:extLst>
              <a:ext uri="{FF2B5EF4-FFF2-40B4-BE49-F238E27FC236}">
                <a16:creationId xmlns="" xmlns:a16="http://schemas.microsoft.com/office/drawing/2014/main" id="{CF816715-277D-4042-B401-03CD007D7CDB}"/>
              </a:ext>
            </a:extLst>
          </p:cNvPr>
          <p:cNvSpPr>
            <a:spLocks noGrp="1"/>
          </p:cNvSpPr>
          <p:nvPr>
            <p:ph idx="1"/>
          </p:nvPr>
        </p:nvSpPr>
        <p:spPr>
          <a:xfrm>
            <a:off x="948267" y="533400"/>
            <a:ext cx="8013669" cy="5797237"/>
          </a:xfrm>
        </p:spPr>
        <p:txBody>
          <a:bodyPr>
            <a:normAutofit/>
          </a:bodyPr>
          <a:lstStyle/>
          <a:p>
            <a:r>
              <a:rPr lang="en-US" sz="2200" b="0" i="0" dirty="0">
                <a:solidFill>
                  <a:schemeClr val="tx1"/>
                </a:solidFill>
                <a:effectLst/>
                <a:latin typeface="Söhne"/>
              </a:rPr>
              <a:t>  </a:t>
            </a:r>
            <a:r>
              <a:rPr lang="en-US" b="0" i="0" dirty="0">
                <a:solidFill>
                  <a:schemeClr val="tx1"/>
                </a:solidFill>
                <a:effectLst/>
                <a:latin typeface="Times New Roman" pitchFamily="18" charset="0"/>
                <a:cs typeface="Times New Roman" pitchFamily="18" charset="0"/>
              </a:rPr>
              <a:t>The primary objective of this project is to develop a robust and accurate crop prediction system using machine learning techniques. The system will utilize various environmental factors such as soil pH, soil moisture, NPK (Nitrogen, Phosphorus, Potassium) content, and expected rainfall to predict the most suitable crop for a given region. This system aims to assist farmers in making informed decisions about crop selection, optimizing resource utilization, and improving agricultural yield</a:t>
            </a:r>
            <a:r>
              <a:rPr lang="en-US" sz="2200" b="0" i="0" dirty="0">
                <a:solidFill>
                  <a:schemeClr val="tx1"/>
                </a:solidFill>
                <a:effectLst/>
                <a:latin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p:txBody>
      </p:sp>
      <p:pic>
        <p:nvPicPr>
          <p:cNvPr id="11" name="Picture Placeholder 10" descr="jonathan-kemper-1HHrdIoLFpU-unsplash.jpg"/>
          <p:cNvPicPr>
            <a:picLocks noGrp="1" noChangeAspect="1"/>
          </p:cNvPicPr>
          <p:nvPr>
            <p:ph type="pic" sz="quarter" idx="13"/>
          </p:nvPr>
        </p:nvPicPr>
        <p:blipFill>
          <a:blip r:embed="rId2"/>
          <a:srcRect t="7044" b="7044"/>
          <a:stretch>
            <a:fillRect/>
          </a:stretch>
        </p:blipFill>
        <p:spPr>
          <a:xfrm>
            <a:off x="9247517" y="0"/>
            <a:ext cx="2944483" cy="3429000"/>
          </a:xfrm>
        </p:spPr>
      </p:pic>
      <p:pic>
        <p:nvPicPr>
          <p:cNvPr id="13" name="Picture Placeholder 12" descr="irena-carpaccio-Rb0npTjQQAw-unsplash.jpg"/>
          <p:cNvPicPr>
            <a:picLocks noGrp="1" noChangeAspect="1"/>
          </p:cNvPicPr>
          <p:nvPr>
            <p:ph type="pic" sz="quarter" idx="14"/>
          </p:nvPr>
        </p:nvPicPr>
        <p:blipFill>
          <a:blip r:embed="rId3"/>
          <a:srcRect t="6464" b="6464"/>
          <a:stretch>
            <a:fillRect/>
          </a:stretch>
        </p:blipFill>
        <p:spPr>
          <a:xfrm>
            <a:off x="9247517" y="3383280"/>
            <a:ext cx="2944483" cy="3474720"/>
          </a:xfrm>
        </p:spPr>
      </p:pic>
    </p:spTree>
    <p:extLst>
      <p:ext uri="{BB962C8B-B14F-4D97-AF65-F5344CB8AC3E}">
        <p14:creationId xmlns="" xmlns:p14="http://schemas.microsoft.com/office/powerpoint/2010/main" val="297629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6399C3-3EDC-4898-A2E4-D8ACEE6A32AA}"/>
              </a:ext>
            </a:extLst>
          </p:cNvPr>
          <p:cNvSpPr>
            <a:spLocks noGrp="1"/>
          </p:cNvSpPr>
          <p:nvPr>
            <p:ph type="title"/>
          </p:nvPr>
        </p:nvSpPr>
        <p:spPr>
          <a:xfrm>
            <a:off x="5693734" y="0"/>
            <a:ext cx="5355265" cy="900953"/>
          </a:xfrm>
        </p:spPr>
        <p:txBody>
          <a:bodyPr>
            <a:normAutofit/>
          </a:bodyPr>
          <a:lstStyle/>
          <a:p>
            <a:pPr algn="ctr"/>
            <a:r>
              <a:rPr lang="en-US" sz="4000" i="0" u="sng" dirty="0">
                <a:latin typeface="Algerian" pitchFamily="82" charset="0"/>
              </a:rPr>
              <a:t>SCOPE</a:t>
            </a:r>
          </a:p>
        </p:txBody>
      </p:sp>
      <p:sp>
        <p:nvSpPr>
          <p:cNvPr id="3" name="Content Placeholder 2">
            <a:extLst>
              <a:ext uri="{FF2B5EF4-FFF2-40B4-BE49-F238E27FC236}">
                <a16:creationId xmlns="" xmlns:a16="http://schemas.microsoft.com/office/drawing/2014/main" id="{AF5130D8-AD6A-4638-9059-326759848895}"/>
              </a:ext>
            </a:extLst>
          </p:cNvPr>
          <p:cNvSpPr>
            <a:spLocks noGrp="1"/>
          </p:cNvSpPr>
          <p:nvPr>
            <p:ph idx="1"/>
          </p:nvPr>
        </p:nvSpPr>
        <p:spPr>
          <a:xfrm>
            <a:off x="5712631" y="1154753"/>
            <a:ext cx="5355266" cy="5488757"/>
          </a:xfrm>
        </p:spPr>
        <p:txBody>
          <a:bodyPr>
            <a:normAutofit fontScale="47500" lnSpcReduction="20000"/>
          </a:bodyPr>
          <a:lstStyle/>
          <a:p>
            <a:pPr marL="571500" indent="-571500" algn="l">
              <a:buFont typeface="Wingdings" panose="05000000000000000000" pitchFamily="2" charset="2"/>
              <a:buChar char="q"/>
            </a:pPr>
            <a:r>
              <a:rPr lang="en-US" sz="4000" b="0" i="0" dirty="0">
                <a:solidFill>
                  <a:schemeClr val="tx1"/>
                </a:solidFill>
                <a:effectLst/>
                <a:latin typeface="Times New Roman" pitchFamily="18" charset="0"/>
                <a:cs typeface="Times New Roman" pitchFamily="18" charset="0"/>
              </a:rPr>
              <a:t>Collect and integrate data on soil characteristics (pH, moisture, NPK content) from various sources.</a:t>
            </a:r>
          </a:p>
          <a:p>
            <a:pPr marL="571500" indent="-571500" algn="l">
              <a:buFont typeface="Wingdings" panose="05000000000000000000" pitchFamily="2" charset="2"/>
              <a:buChar char="q"/>
            </a:pPr>
            <a:r>
              <a:rPr lang="en-US" sz="4000" b="0" i="0" dirty="0">
                <a:solidFill>
                  <a:schemeClr val="tx1"/>
                </a:solidFill>
                <a:effectLst/>
                <a:latin typeface="Times New Roman" pitchFamily="18" charset="0"/>
                <a:cs typeface="Times New Roman" pitchFamily="18" charset="0"/>
              </a:rPr>
              <a:t>Gather historical rainfall data for the target region.</a:t>
            </a:r>
          </a:p>
          <a:p>
            <a:pPr marL="571500" indent="-571500" algn="l">
              <a:buFont typeface="Wingdings" panose="05000000000000000000" pitchFamily="2" charset="2"/>
              <a:buChar char="q"/>
            </a:pPr>
            <a:r>
              <a:rPr lang="en-US" sz="4000" b="0" i="0" dirty="0">
                <a:solidFill>
                  <a:schemeClr val="tx1"/>
                </a:solidFill>
                <a:effectLst/>
                <a:latin typeface="Times New Roman" pitchFamily="18" charset="0"/>
                <a:cs typeface="Times New Roman" pitchFamily="18" charset="0"/>
              </a:rPr>
              <a:t>Develop and train machine learning models to predict the best-suited crop for a given set of environmental conditions.</a:t>
            </a:r>
          </a:p>
          <a:p>
            <a:pPr marL="571500" indent="-571500" algn="l">
              <a:buFont typeface="Wingdings" panose="05000000000000000000" pitchFamily="2" charset="2"/>
              <a:buChar char="q"/>
            </a:pPr>
            <a:r>
              <a:rPr lang="en-US" sz="4000" b="0" i="0" dirty="0">
                <a:solidFill>
                  <a:schemeClr val="tx1"/>
                </a:solidFill>
                <a:effectLst/>
                <a:latin typeface="Times New Roman" pitchFamily="18" charset="0"/>
                <a:cs typeface="Times New Roman" pitchFamily="18" charset="0"/>
              </a:rPr>
              <a:t>Implement a user-friendly interface for farmers to input their location and obtain crop recommendations.</a:t>
            </a:r>
          </a:p>
          <a:p>
            <a:pPr marL="571500" indent="-571500" algn="l">
              <a:buFont typeface="Wingdings" panose="05000000000000000000" pitchFamily="2" charset="2"/>
              <a:buChar char="q"/>
            </a:pPr>
            <a:r>
              <a:rPr lang="en-US" sz="4000" b="0" i="0" dirty="0">
                <a:solidFill>
                  <a:schemeClr val="tx1"/>
                </a:solidFill>
                <a:effectLst/>
                <a:latin typeface="Times New Roman" pitchFamily="18" charset="0"/>
                <a:cs typeface="Times New Roman" pitchFamily="18" charset="0"/>
              </a:rPr>
              <a:t>Provide detailed information about the recommended crop, including planting guidelines.</a:t>
            </a:r>
          </a:p>
          <a:p>
            <a:pPr marL="571500" indent="-571500" algn="l">
              <a:buFont typeface="Wingdings" panose="05000000000000000000" pitchFamily="2" charset="2"/>
              <a:buChar char="q"/>
            </a:pPr>
            <a:r>
              <a:rPr lang="en-US" sz="4000" b="0" i="0" dirty="0">
                <a:solidFill>
                  <a:schemeClr val="tx1"/>
                </a:solidFill>
                <a:effectLst/>
                <a:latin typeface="Times New Roman" pitchFamily="18" charset="0"/>
                <a:cs typeface="Times New Roman" pitchFamily="18" charset="0"/>
              </a:rPr>
              <a:t>Generate reports and insights to aid decision-making in agriculture.</a:t>
            </a:r>
          </a:p>
          <a:p>
            <a:pPr marL="571500" indent="-571500" algn="l">
              <a:buFont typeface="Wingdings" panose="05000000000000000000" pitchFamily="2" charset="2"/>
              <a:buChar char="q"/>
            </a:pPr>
            <a:r>
              <a:rPr lang="en-US" sz="4000" b="0" i="0" dirty="0">
                <a:solidFill>
                  <a:schemeClr val="tx1"/>
                </a:solidFill>
                <a:effectLst/>
                <a:latin typeface="Times New Roman" pitchFamily="18" charset="0"/>
                <a:cs typeface="Times New Roman" pitchFamily="18" charset="0"/>
              </a:rPr>
              <a:t>The system will consider a wide range of crops suitable for the region, taking into account seasonal variations</a:t>
            </a:r>
            <a:r>
              <a:rPr lang="en-US" sz="4000" b="0" i="0" dirty="0">
                <a:solidFill>
                  <a:schemeClr val="tx1"/>
                </a:solidFill>
                <a:effectLst/>
              </a:rPr>
              <a:t>.</a:t>
            </a:r>
          </a:p>
          <a:p>
            <a:endParaRPr lang="en-US" dirty="0"/>
          </a:p>
        </p:txBody>
      </p:sp>
      <p:pic>
        <p:nvPicPr>
          <p:cNvPr id="27" name="Picture Placeholder 26" descr="epic.jpg"/>
          <p:cNvPicPr>
            <a:picLocks noGrp="1" noChangeAspect="1"/>
          </p:cNvPicPr>
          <p:nvPr>
            <p:ph type="pic" sz="quarter" idx="13"/>
          </p:nvPr>
        </p:nvPicPr>
        <p:blipFill>
          <a:blip r:embed="rId2"/>
          <a:srcRect l="886" r="886"/>
          <a:stretch>
            <a:fillRect/>
          </a:stretch>
        </p:blipFill>
        <p:spPr>
          <a:xfrm>
            <a:off x="1" y="0"/>
            <a:ext cx="5795682" cy="6858000"/>
          </a:xfrm>
        </p:spPr>
      </p:pic>
    </p:spTree>
    <p:extLst>
      <p:ext uri="{BB962C8B-B14F-4D97-AF65-F5344CB8AC3E}">
        <p14:creationId xmlns="" xmlns:p14="http://schemas.microsoft.com/office/powerpoint/2010/main" val="1790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6399C3-3EDC-4898-A2E4-D8ACEE6A32AA}"/>
              </a:ext>
            </a:extLst>
          </p:cNvPr>
          <p:cNvSpPr>
            <a:spLocks noGrp="1"/>
          </p:cNvSpPr>
          <p:nvPr>
            <p:ph type="title"/>
          </p:nvPr>
        </p:nvSpPr>
        <p:spPr>
          <a:xfrm>
            <a:off x="5712631" y="457199"/>
            <a:ext cx="5355265" cy="1183341"/>
          </a:xfrm>
        </p:spPr>
        <p:txBody>
          <a:bodyPr>
            <a:normAutofit fontScale="90000"/>
          </a:bodyPr>
          <a:lstStyle/>
          <a:p>
            <a:pPr algn="ctr"/>
            <a:r>
              <a:rPr lang="en-IN" sz="3600" b="1" i="0" dirty="0">
                <a:effectLst/>
                <a:latin typeface="Söhne"/>
              </a:rPr>
              <a:t/>
            </a:r>
            <a:br>
              <a:rPr lang="en-IN" sz="3600" b="1" i="0" dirty="0">
                <a:effectLst/>
                <a:latin typeface="Söhne"/>
              </a:rPr>
            </a:br>
            <a:r>
              <a:rPr lang="en-US" b="1" i="0" u="sng" dirty="0">
                <a:latin typeface="Algerian" pitchFamily="82" charset="0"/>
              </a:rPr>
              <a:t>NOVELTY</a:t>
            </a:r>
            <a:r>
              <a:rPr lang="en-IN" sz="1400" b="1" i="0" dirty="0">
                <a:effectLst/>
                <a:latin typeface="Söhne"/>
              </a:rPr>
              <a:t/>
            </a:r>
            <a:br>
              <a:rPr lang="en-IN" sz="1400" b="1" i="0" dirty="0">
                <a:effectLst/>
                <a:latin typeface="Söhne"/>
              </a:rPr>
            </a:br>
            <a:endParaRPr lang="en-US" sz="3600" dirty="0"/>
          </a:p>
        </p:txBody>
      </p:sp>
      <p:sp>
        <p:nvSpPr>
          <p:cNvPr id="3" name="Content Placeholder 2">
            <a:extLst>
              <a:ext uri="{FF2B5EF4-FFF2-40B4-BE49-F238E27FC236}">
                <a16:creationId xmlns="" xmlns:a16="http://schemas.microsoft.com/office/drawing/2014/main" id="{AF5130D8-AD6A-4638-9059-326759848895}"/>
              </a:ext>
            </a:extLst>
          </p:cNvPr>
          <p:cNvSpPr>
            <a:spLocks noGrp="1"/>
          </p:cNvSpPr>
          <p:nvPr>
            <p:ph idx="1"/>
          </p:nvPr>
        </p:nvSpPr>
        <p:spPr>
          <a:xfrm>
            <a:off x="5712630" y="1506071"/>
            <a:ext cx="5355266" cy="4250798"/>
          </a:xfrm>
        </p:spPr>
        <p:txBody>
          <a:bodyPr>
            <a:noAutofit/>
          </a:bodyPr>
          <a:lstStyle/>
          <a:p>
            <a:r>
              <a:rPr lang="en-US" sz="2200" b="0" i="0" dirty="0">
                <a:solidFill>
                  <a:schemeClr val="tx1"/>
                </a:solidFill>
                <a:effectLst/>
                <a:latin typeface="Times New Roman" pitchFamily="18" charset="0"/>
                <a:cs typeface="Times New Roman" pitchFamily="18" charset="0"/>
              </a:rPr>
              <a:t>The novelty of this project lies in its comprehensive approach to crop prediction. By incorporating multiple environmental factors, historical data, and machine learning algorithms, it goes beyond simple rule-based systems and offers accurate and adaptable recommendations. Additionally, the project's user interface and reporting features make it highly accessible and practical for farmers.</a:t>
            </a:r>
            <a:endParaRPr lang="en-US" sz="2200" dirty="0">
              <a:solidFill>
                <a:schemeClr val="tx1"/>
              </a:solidFill>
              <a:latin typeface="Times New Roman" pitchFamily="18" charset="0"/>
              <a:cs typeface="Times New Roman" pitchFamily="18" charset="0"/>
            </a:endParaRPr>
          </a:p>
        </p:txBody>
      </p:sp>
      <p:pic>
        <p:nvPicPr>
          <p:cNvPr id="23" name="Picture Placeholder 22" descr="eduardo-prim-3u51-uLQICc-unsplash.jpg"/>
          <p:cNvPicPr>
            <a:picLocks noGrp="1" noChangeAspect="1"/>
          </p:cNvPicPr>
          <p:nvPr>
            <p:ph type="pic" sz="quarter" idx="14"/>
          </p:nvPr>
        </p:nvPicPr>
        <p:blipFill>
          <a:blip r:embed="rId2"/>
          <a:srcRect t="5855" b="5855"/>
          <a:stretch>
            <a:fillRect/>
          </a:stretch>
        </p:blipFill>
        <p:spPr>
          <a:xfrm>
            <a:off x="0" y="0"/>
            <a:ext cx="5178425" cy="6858000"/>
          </a:xfrm>
        </p:spPr>
      </p:pic>
    </p:spTree>
    <p:extLst>
      <p:ext uri="{BB962C8B-B14F-4D97-AF65-F5344CB8AC3E}">
        <p14:creationId xmlns="" xmlns:p14="http://schemas.microsoft.com/office/powerpoint/2010/main" val="2278256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979F08F-6890-4E7D-8F3F-47657269E4DC}"/>
              </a:ext>
            </a:extLst>
          </p:cNvPr>
          <p:cNvSpPr>
            <a:spLocks noGrp="1"/>
          </p:cNvSpPr>
          <p:nvPr>
            <p:ph type="ctrTitle"/>
          </p:nvPr>
        </p:nvSpPr>
        <p:spPr>
          <a:xfrm>
            <a:off x="5138352" y="429715"/>
            <a:ext cx="6153912" cy="1272085"/>
          </a:xfrm>
        </p:spPr>
        <p:txBody>
          <a:bodyPr>
            <a:normAutofit/>
          </a:bodyPr>
          <a:lstStyle/>
          <a:p>
            <a:r>
              <a:rPr lang="en-US" sz="4000" i="0" u="sng" dirty="0">
                <a:latin typeface="Algerian" pitchFamily="82" charset="0"/>
              </a:rPr>
              <a:t>LITERARY REVIEW</a:t>
            </a:r>
          </a:p>
        </p:txBody>
      </p:sp>
      <p:sp>
        <p:nvSpPr>
          <p:cNvPr id="6" name="Subtitle 5">
            <a:extLst>
              <a:ext uri="{FF2B5EF4-FFF2-40B4-BE49-F238E27FC236}">
                <a16:creationId xmlns="" xmlns:a16="http://schemas.microsoft.com/office/drawing/2014/main" id="{BD4CE57B-A125-4D72-839E-A7A6A044FC38}"/>
              </a:ext>
            </a:extLst>
          </p:cNvPr>
          <p:cNvSpPr>
            <a:spLocks noGrp="1"/>
          </p:cNvSpPr>
          <p:nvPr>
            <p:ph type="subTitle" idx="1"/>
          </p:nvPr>
        </p:nvSpPr>
        <p:spPr>
          <a:xfrm>
            <a:off x="4444723" y="1627094"/>
            <a:ext cx="6847541" cy="4921624"/>
          </a:xfrm>
        </p:spPr>
        <p:txBody>
          <a:bodyPr>
            <a:normAutofit fontScale="25000" lnSpcReduction="20000"/>
          </a:bodyPr>
          <a:lstStyle/>
          <a:p>
            <a:pPr algn="l"/>
            <a:r>
              <a:rPr lang="en-US" sz="8000" b="0" i="0" dirty="0">
                <a:solidFill>
                  <a:schemeClr val="tx1"/>
                </a:solidFill>
                <a:effectLst/>
              </a:rPr>
              <a:t> </a:t>
            </a:r>
            <a:r>
              <a:rPr lang="en-US" sz="8000" b="0" i="0" dirty="0">
                <a:solidFill>
                  <a:schemeClr val="tx1"/>
                </a:solidFill>
                <a:effectLst/>
                <a:latin typeface="Times New Roman" pitchFamily="18" charset="0"/>
                <a:cs typeface="Times New Roman" pitchFamily="18" charset="0"/>
              </a:rPr>
              <a:t>   The project builds upon existing research in the field of agricultural decision support systems and crop prediction using machine learning. Relevant literature includes studies on:</a:t>
            </a:r>
          </a:p>
          <a:p>
            <a:pPr algn="l">
              <a:buFont typeface="+mj-lt"/>
              <a:buAutoNum type="arabicPeriod"/>
            </a:pPr>
            <a:r>
              <a:rPr lang="en-US" sz="8000" b="1" i="0" u="sng" dirty="0">
                <a:solidFill>
                  <a:schemeClr val="tx1"/>
                </a:solidFill>
                <a:effectLst/>
                <a:latin typeface="Times New Roman" pitchFamily="18" charset="0"/>
                <a:cs typeface="Times New Roman" pitchFamily="18" charset="0"/>
              </a:rPr>
              <a:t>Crop Yield Prediction</a:t>
            </a:r>
            <a:r>
              <a:rPr lang="en-US" sz="8000" b="1" i="0" dirty="0">
                <a:solidFill>
                  <a:schemeClr val="tx1"/>
                </a:solidFill>
                <a:effectLst/>
                <a:latin typeface="Times New Roman" pitchFamily="18" charset="0"/>
                <a:cs typeface="Times New Roman" pitchFamily="18" charset="0"/>
              </a:rPr>
              <a:t>:</a:t>
            </a:r>
            <a:r>
              <a:rPr lang="en-US" sz="8000" b="0" i="0" dirty="0">
                <a:solidFill>
                  <a:schemeClr val="tx1"/>
                </a:solidFill>
                <a:effectLst/>
                <a:latin typeface="Times New Roman" pitchFamily="18" charset="0"/>
                <a:cs typeface="Times New Roman" pitchFamily="18" charset="0"/>
              </a:rPr>
              <a:t> Various studies have focused on using machine learning techniques to predict crop yields based on environmental factors.</a:t>
            </a:r>
          </a:p>
          <a:p>
            <a:pPr algn="l">
              <a:buFont typeface="+mj-lt"/>
              <a:buAutoNum type="arabicPeriod"/>
            </a:pPr>
            <a:r>
              <a:rPr lang="en-US" sz="8000" b="1" i="0" u="sng" dirty="0">
                <a:solidFill>
                  <a:schemeClr val="tx1"/>
                </a:solidFill>
                <a:effectLst/>
                <a:latin typeface="Times New Roman" pitchFamily="18" charset="0"/>
                <a:cs typeface="Times New Roman" pitchFamily="18" charset="0"/>
              </a:rPr>
              <a:t>Soil Analysis</a:t>
            </a:r>
            <a:r>
              <a:rPr lang="en-US" sz="8000" b="1" i="0" dirty="0">
                <a:solidFill>
                  <a:schemeClr val="tx1"/>
                </a:solidFill>
                <a:effectLst/>
                <a:latin typeface="Times New Roman" pitchFamily="18" charset="0"/>
                <a:cs typeface="Times New Roman" pitchFamily="18" charset="0"/>
              </a:rPr>
              <a:t>:</a:t>
            </a:r>
            <a:r>
              <a:rPr lang="en-US" sz="8000" b="0" i="0" dirty="0">
                <a:solidFill>
                  <a:schemeClr val="tx1"/>
                </a:solidFill>
                <a:effectLst/>
                <a:latin typeface="Times New Roman" pitchFamily="18" charset="0"/>
                <a:cs typeface="Times New Roman" pitchFamily="18" charset="0"/>
              </a:rPr>
              <a:t> Research on soil analysis and its impact on crop selection is critical to understanding the relationship between soil characteristics (pH, moisture, NPK content) and crop performance.</a:t>
            </a:r>
          </a:p>
          <a:p>
            <a:pPr algn="l">
              <a:buFont typeface="+mj-lt"/>
              <a:buAutoNum type="arabicPeriod"/>
            </a:pPr>
            <a:r>
              <a:rPr lang="en-US" sz="8000" b="1" i="0" u="sng" dirty="0">
                <a:solidFill>
                  <a:schemeClr val="tx1"/>
                </a:solidFill>
                <a:effectLst/>
                <a:latin typeface="Times New Roman" pitchFamily="18" charset="0"/>
                <a:cs typeface="Times New Roman" pitchFamily="18" charset="0"/>
              </a:rPr>
              <a:t>Rainfall Prediction</a:t>
            </a:r>
            <a:r>
              <a:rPr lang="en-US" sz="8000" b="1" i="0" dirty="0">
                <a:solidFill>
                  <a:schemeClr val="tx1"/>
                </a:solidFill>
                <a:effectLst/>
                <a:latin typeface="Times New Roman" pitchFamily="18" charset="0"/>
                <a:cs typeface="Times New Roman" pitchFamily="18" charset="0"/>
              </a:rPr>
              <a:t>:</a:t>
            </a:r>
            <a:r>
              <a:rPr lang="en-US" sz="8000" b="0" i="0" dirty="0">
                <a:solidFill>
                  <a:schemeClr val="tx1"/>
                </a:solidFill>
                <a:effectLst/>
                <a:latin typeface="Times New Roman" pitchFamily="18" charset="0"/>
                <a:cs typeface="Times New Roman" pitchFamily="18" charset="0"/>
              </a:rPr>
              <a:t> Historical rainfall data and its significance in crop planning have been explored in agriculture research.</a:t>
            </a:r>
          </a:p>
          <a:p>
            <a:pPr algn="l">
              <a:buFont typeface="+mj-lt"/>
              <a:buAutoNum type="arabicPeriod"/>
            </a:pPr>
            <a:r>
              <a:rPr lang="en-US" sz="8000" b="1" i="0" u="sng" dirty="0">
                <a:solidFill>
                  <a:schemeClr val="tx1"/>
                </a:solidFill>
                <a:effectLst/>
                <a:latin typeface="Times New Roman" pitchFamily="18" charset="0"/>
                <a:cs typeface="Times New Roman" pitchFamily="18" charset="0"/>
              </a:rPr>
              <a:t>User Interface Design</a:t>
            </a:r>
            <a:r>
              <a:rPr lang="en-US" sz="8000" b="1" i="0" dirty="0">
                <a:solidFill>
                  <a:schemeClr val="tx1"/>
                </a:solidFill>
                <a:effectLst/>
                <a:latin typeface="Times New Roman" pitchFamily="18" charset="0"/>
                <a:cs typeface="Times New Roman" pitchFamily="18" charset="0"/>
              </a:rPr>
              <a:t>:</a:t>
            </a:r>
            <a:r>
              <a:rPr lang="en-US" sz="8000" b="0" i="0" dirty="0">
                <a:solidFill>
                  <a:schemeClr val="tx1"/>
                </a:solidFill>
                <a:effectLst/>
                <a:latin typeface="Times New Roman" pitchFamily="18" charset="0"/>
                <a:cs typeface="Times New Roman" pitchFamily="18" charset="0"/>
              </a:rPr>
              <a:t> Usability studies and user interface design principles are relevant to create an intuitive system for farmers.</a:t>
            </a:r>
          </a:p>
          <a:p>
            <a:endParaRPr lang="en-US" dirty="0"/>
          </a:p>
        </p:txBody>
      </p:sp>
      <p:pic>
        <p:nvPicPr>
          <p:cNvPr id="10" name="Picture Placeholder 9" descr="eugene-triguba-Cm5zI68Wdew-unsplash.jpg"/>
          <p:cNvPicPr>
            <a:picLocks noGrp="1" noChangeAspect="1"/>
          </p:cNvPicPr>
          <p:nvPr>
            <p:ph type="pic" sz="quarter" idx="13"/>
          </p:nvPr>
        </p:nvPicPr>
        <p:blipFill>
          <a:blip r:embed="rId2"/>
          <a:srcRect l="26620" r="26620"/>
          <a:stretch>
            <a:fillRect/>
          </a:stretch>
        </p:blipFill>
        <p:spPr/>
      </p:pic>
    </p:spTree>
    <p:extLst>
      <p:ext uri="{BB962C8B-B14F-4D97-AF65-F5344CB8AC3E}">
        <p14:creationId xmlns="" xmlns:p14="http://schemas.microsoft.com/office/powerpoint/2010/main" val="71881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a:xfrm>
            <a:off x="839788" y="365126"/>
            <a:ext cx="10515600" cy="845110"/>
          </a:xfrm>
        </p:spPr>
        <p:txBody>
          <a:bodyPr>
            <a:normAutofit/>
          </a:bodyPr>
          <a:lstStyle/>
          <a:p>
            <a:r>
              <a:rPr lang="en-US" sz="4000" i="0" u="sng" dirty="0">
                <a:latin typeface="Algerian" pitchFamily="82" charset="0"/>
              </a:rPr>
              <a:t>PROPOSED METHODOLOGY</a:t>
            </a:r>
          </a:p>
        </p:txBody>
      </p:sp>
      <p:sp>
        <p:nvSpPr>
          <p:cNvPr id="4" name="Content Placeholder 3">
            <a:extLst>
              <a:ext uri="{FF2B5EF4-FFF2-40B4-BE49-F238E27FC236}">
                <a16:creationId xmlns="" xmlns:a16="http://schemas.microsoft.com/office/drawing/2014/main" id="{CDE237F4-D8FA-4EB0-8875-57E81F3EA824}"/>
              </a:ext>
            </a:extLst>
          </p:cNvPr>
          <p:cNvSpPr>
            <a:spLocks noGrp="1"/>
          </p:cNvSpPr>
          <p:nvPr>
            <p:ph sz="half" idx="2"/>
          </p:nvPr>
        </p:nvSpPr>
        <p:spPr>
          <a:xfrm>
            <a:off x="836612" y="1223682"/>
            <a:ext cx="10512424" cy="4961218"/>
          </a:xfrm>
        </p:spPr>
        <p:txBody>
          <a:bodyPr>
            <a:normAutofit fontScale="40000" lnSpcReduction="20000"/>
          </a:bodyPr>
          <a:lstStyle/>
          <a:p>
            <a:r>
              <a:rPr lang="en-US" sz="4500" b="1" dirty="0">
                <a:latin typeface="Times New Roman" pitchFamily="18" charset="0"/>
                <a:cs typeface="Times New Roman" pitchFamily="18" charset="0"/>
              </a:rPr>
              <a:t>Data Collection</a:t>
            </a:r>
            <a:r>
              <a:rPr lang="en-US" sz="4500" dirty="0">
                <a:latin typeface="Times New Roman" pitchFamily="18" charset="0"/>
                <a:cs typeface="Times New Roman" pitchFamily="18" charset="0"/>
              </a:rPr>
              <a:t>: Gather data on soil pH, soil moisture, NPK content, and historical rainfall data from various sources and regions.</a:t>
            </a:r>
          </a:p>
          <a:p>
            <a:r>
              <a:rPr lang="en-US" sz="4500" b="1" dirty="0">
                <a:latin typeface="Times New Roman" pitchFamily="18" charset="0"/>
                <a:cs typeface="Times New Roman" pitchFamily="18" charset="0"/>
              </a:rPr>
              <a:t>Data Preprocessing</a:t>
            </a:r>
            <a:r>
              <a:rPr lang="en-US" sz="4500" dirty="0">
                <a:latin typeface="Times New Roman" pitchFamily="18" charset="0"/>
                <a:cs typeface="Times New Roman" pitchFamily="18" charset="0"/>
              </a:rPr>
              <a:t>: Clean and preprocess the data, handling missing values, and standardizing data formats.</a:t>
            </a:r>
          </a:p>
          <a:p>
            <a:r>
              <a:rPr lang="en-US" sz="4500" b="1" dirty="0">
                <a:latin typeface="Times New Roman" pitchFamily="18" charset="0"/>
                <a:cs typeface="Times New Roman" pitchFamily="18" charset="0"/>
              </a:rPr>
              <a:t>Feature Engineering</a:t>
            </a:r>
            <a:r>
              <a:rPr lang="en-US" sz="4500" dirty="0">
                <a:latin typeface="Times New Roman" pitchFamily="18" charset="0"/>
                <a:cs typeface="Times New Roman" pitchFamily="18" charset="0"/>
              </a:rPr>
              <a:t>: Create relevant features that represent the environmental conditions accurately.</a:t>
            </a:r>
          </a:p>
          <a:p>
            <a:r>
              <a:rPr lang="en-US" sz="4500" b="1" dirty="0">
                <a:latin typeface="Times New Roman" pitchFamily="18" charset="0"/>
                <a:cs typeface="Times New Roman" pitchFamily="18" charset="0"/>
              </a:rPr>
              <a:t>Machine Learning Model Selection</a:t>
            </a:r>
            <a:r>
              <a:rPr lang="en-US" sz="4500" dirty="0">
                <a:latin typeface="Times New Roman" pitchFamily="18" charset="0"/>
                <a:cs typeface="Times New Roman" pitchFamily="18" charset="0"/>
              </a:rPr>
              <a:t>: Experiment with different machine learning algorithms such as decision trees, random forests, and neural networks to determine the best model for crop prediction.</a:t>
            </a:r>
          </a:p>
          <a:p>
            <a:r>
              <a:rPr lang="en-US" sz="4500" b="1" dirty="0">
                <a:latin typeface="Times New Roman" pitchFamily="18" charset="0"/>
                <a:cs typeface="Times New Roman" pitchFamily="18" charset="0"/>
              </a:rPr>
              <a:t>Model Training</a:t>
            </a:r>
            <a:r>
              <a:rPr lang="en-US" sz="4500" dirty="0">
                <a:latin typeface="Times New Roman" pitchFamily="18" charset="0"/>
                <a:cs typeface="Times New Roman" pitchFamily="18" charset="0"/>
              </a:rPr>
              <a:t>: Train the selected model using historical data.</a:t>
            </a:r>
          </a:p>
          <a:p>
            <a:r>
              <a:rPr lang="en-US" sz="4500" b="1" dirty="0">
                <a:latin typeface="Times New Roman" pitchFamily="18" charset="0"/>
                <a:cs typeface="Times New Roman" pitchFamily="18" charset="0"/>
              </a:rPr>
              <a:t>User Interface Development</a:t>
            </a:r>
            <a:r>
              <a:rPr lang="en-US" sz="4500" dirty="0">
                <a:latin typeface="Times New Roman" pitchFamily="18" charset="0"/>
                <a:cs typeface="Times New Roman" pitchFamily="18" charset="0"/>
              </a:rPr>
              <a:t>: Create a user-friendly web or mobile interface where users can input their location and receive crop recommendations.</a:t>
            </a:r>
          </a:p>
          <a:p>
            <a:r>
              <a:rPr lang="en-US" sz="4500" b="1" dirty="0">
                <a:latin typeface="Times New Roman" pitchFamily="18" charset="0"/>
                <a:cs typeface="Times New Roman" pitchFamily="18" charset="0"/>
              </a:rPr>
              <a:t>Integration</a:t>
            </a:r>
            <a:r>
              <a:rPr lang="en-US" sz="4500" dirty="0">
                <a:latin typeface="Times New Roman" pitchFamily="18" charset="0"/>
                <a:cs typeface="Times New Roman" pitchFamily="18" charset="0"/>
              </a:rPr>
              <a:t>: Integrate the trained model with the user interface, enabling real-time predictions.</a:t>
            </a:r>
          </a:p>
          <a:p>
            <a:r>
              <a:rPr lang="en-US" sz="4500" dirty="0">
                <a:latin typeface="Times New Roman" pitchFamily="18" charset="0"/>
                <a:cs typeface="Times New Roman" pitchFamily="18" charset="0"/>
              </a:rPr>
              <a:t> </a:t>
            </a:r>
            <a:r>
              <a:rPr lang="en-US" sz="4500" b="1" dirty="0">
                <a:latin typeface="Times New Roman" pitchFamily="18" charset="0"/>
                <a:cs typeface="Times New Roman" pitchFamily="18" charset="0"/>
              </a:rPr>
              <a:t>Reporting and Insights</a:t>
            </a:r>
            <a:r>
              <a:rPr lang="en-US" sz="4500" dirty="0">
                <a:latin typeface="Times New Roman" pitchFamily="18" charset="0"/>
                <a:cs typeface="Times New Roman" pitchFamily="18" charset="0"/>
              </a:rPr>
              <a:t>: Develop a reporting module that provides detailed information on the recommended crop  offers   insights into the decision-making process.</a:t>
            </a:r>
          </a:p>
          <a:p>
            <a:r>
              <a:rPr lang="en-US" sz="4500" b="1" dirty="0">
                <a:latin typeface="Times New Roman" pitchFamily="18" charset="0"/>
                <a:cs typeface="Times New Roman" pitchFamily="18" charset="0"/>
              </a:rPr>
              <a:t>Testing and Validation</a:t>
            </a:r>
            <a:r>
              <a:rPr lang="en-US" sz="4500" dirty="0">
                <a:latin typeface="Times New Roman" pitchFamily="18" charset="0"/>
                <a:cs typeface="Times New Roman" pitchFamily="18" charset="0"/>
              </a:rPr>
              <a:t>: Test the system with real-world data and validate its accuracy against known outcomes.</a:t>
            </a:r>
          </a:p>
          <a:p>
            <a:r>
              <a:rPr lang="en-US" sz="4500" dirty="0">
                <a:latin typeface="Times New Roman" pitchFamily="18" charset="0"/>
                <a:cs typeface="Times New Roman" pitchFamily="18" charset="0"/>
              </a:rPr>
              <a:t> </a:t>
            </a:r>
            <a:r>
              <a:rPr lang="en-US" sz="4500" b="1" dirty="0">
                <a:latin typeface="Times New Roman" pitchFamily="18" charset="0"/>
                <a:cs typeface="Times New Roman" pitchFamily="18" charset="0"/>
              </a:rPr>
              <a:t>Deployment</a:t>
            </a:r>
            <a:r>
              <a:rPr lang="en-US" sz="4500" dirty="0">
                <a:latin typeface="Times New Roman" pitchFamily="18" charset="0"/>
                <a:cs typeface="Times New Roman" pitchFamily="18" charset="0"/>
              </a:rPr>
              <a:t>: Deploy the system for use by farmers in the target regions</a:t>
            </a:r>
            <a:r>
              <a:rPr lang="en-US" sz="4500" dirty="0"/>
              <a:t>.</a:t>
            </a:r>
          </a:p>
          <a:p>
            <a:endParaRPr lang="en-US" dirty="0"/>
          </a:p>
        </p:txBody>
      </p:sp>
    </p:spTree>
    <p:extLst>
      <p:ext uri="{BB962C8B-B14F-4D97-AF65-F5344CB8AC3E}">
        <p14:creationId xmlns="" xmlns:p14="http://schemas.microsoft.com/office/powerpoint/2010/main" val="74215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79E736-254A-4657-A88B-DE71C47DA880}"/>
              </a:ext>
            </a:extLst>
          </p:cNvPr>
          <p:cNvSpPr>
            <a:spLocks noGrp="1"/>
          </p:cNvSpPr>
          <p:nvPr>
            <p:ph type="title"/>
          </p:nvPr>
        </p:nvSpPr>
        <p:spPr>
          <a:xfrm>
            <a:off x="376519" y="365125"/>
            <a:ext cx="11241740" cy="1325563"/>
          </a:xfrm>
        </p:spPr>
        <p:txBody>
          <a:bodyPr>
            <a:normAutofit/>
          </a:bodyPr>
          <a:lstStyle/>
          <a:p>
            <a:r>
              <a:rPr lang="en-US" sz="4000" i="0" u="sng" dirty="0">
                <a:latin typeface="Algerian" pitchFamily="82" charset="0"/>
              </a:rPr>
              <a:t>HARDWARE AND </a:t>
            </a:r>
            <a:r>
              <a:rPr lang="en-US" sz="4000" i="0" u="sng" dirty="0" smtClean="0">
                <a:latin typeface="Algerian" pitchFamily="82" charset="0"/>
              </a:rPr>
              <a:t>SOFTWARE REQUIREMENTS</a:t>
            </a:r>
            <a:endParaRPr lang="en-US" sz="4000" i="0" u="sng" dirty="0">
              <a:latin typeface="Algerian" pitchFamily="82" charset="0"/>
            </a:endParaRPr>
          </a:p>
        </p:txBody>
      </p:sp>
      <p:sp>
        <p:nvSpPr>
          <p:cNvPr id="3" name="Text Placeholder 2">
            <a:extLst>
              <a:ext uri="{FF2B5EF4-FFF2-40B4-BE49-F238E27FC236}">
                <a16:creationId xmlns="" xmlns:a16="http://schemas.microsoft.com/office/drawing/2014/main" id="{DFAB32D2-0B50-4101-875F-A81D7538524C}"/>
              </a:ext>
            </a:extLst>
          </p:cNvPr>
          <p:cNvSpPr>
            <a:spLocks noGrp="1"/>
          </p:cNvSpPr>
          <p:nvPr>
            <p:ph type="body" idx="1"/>
          </p:nvPr>
        </p:nvSpPr>
        <p:spPr>
          <a:xfrm>
            <a:off x="839788" y="1734325"/>
            <a:ext cx="3200400" cy="823912"/>
          </a:xfrm>
        </p:spPr>
        <p:txBody>
          <a:bodyPr/>
          <a:lstStyle/>
          <a:p>
            <a:r>
              <a:rPr lang="en-US" dirty="0"/>
              <a:t>HARDWARE	</a:t>
            </a:r>
          </a:p>
        </p:txBody>
      </p:sp>
      <p:sp>
        <p:nvSpPr>
          <p:cNvPr id="4" name="Content Placeholder 3">
            <a:extLst>
              <a:ext uri="{FF2B5EF4-FFF2-40B4-BE49-F238E27FC236}">
                <a16:creationId xmlns="" xmlns:a16="http://schemas.microsoft.com/office/drawing/2014/main" id="{EA1C3B4B-27E0-48C6-BD24-1444DD46ED0A}"/>
              </a:ext>
            </a:extLst>
          </p:cNvPr>
          <p:cNvSpPr>
            <a:spLocks noGrp="1"/>
          </p:cNvSpPr>
          <p:nvPr>
            <p:ph sz="half" idx="2"/>
          </p:nvPr>
        </p:nvSpPr>
        <p:spPr>
          <a:xfrm>
            <a:off x="839788" y="2558237"/>
            <a:ext cx="4710112" cy="3684588"/>
          </a:xfrm>
        </p:spPr>
        <p:txBody>
          <a:bodyPr>
            <a:normAutofit/>
          </a:bodyPr>
          <a:lstStyle/>
          <a:p>
            <a:pPr algn="l">
              <a:buFont typeface="Arial" panose="020B0604020202020204" pitchFamily="34" charset="0"/>
              <a:buChar char="•"/>
            </a:pPr>
            <a:r>
              <a:rPr lang="en-US" b="0" i="0" dirty="0">
                <a:solidFill>
                  <a:schemeClr val="tx1"/>
                </a:solidFill>
                <a:effectLst/>
                <a:latin typeface="Times New Roman" pitchFamily="18" charset="0"/>
                <a:cs typeface="Times New Roman" pitchFamily="18" charset="0"/>
              </a:rPr>
              <a:t>Server or cloud-based infrastructure for hosting the system.</a:t>
            </a:r>
          </a:p>
          <a:p>
            <a:pPr algn="l">
              <a:buFont typeface="Arial" panose="020B0604020202020204" pitchFamily="34" charset="0"/>
              <a:buChar char="•"/>
            </a:pPr>
            <a:r>
              <a:rPr lang="en-US" b="0" i="0" dirty="0">
                <a:solidFill>
                  <a:schemeClr val="tx1"/>
                </a:solidFill>
                <a:effectLst/>
                <a:latin typeface="Times New Roman" pitchFamily="18" charset="0"/>
                <a:cs typeface="Times New Roman" pitchFamily="18" charset="0"/>
              </a:rPr>
              <a:t>Database server for storing and managing data.</a:t>
            </a:r>
          </a:p>
          <a:p>
            <a:pPr lvl="0"/>
            <a:endParaRPr lang="en-US" dirty="0"/>
          </a:p>
        </p:txBody>
      </p:sp>
      <p:sp>
        <p:nvSpPr>
          <p:cNvPr id="7" name="Text Placeholder 6">
            <a:extLst>
              <a:ext uri="{FF2B5EF4-FFF2-40B4-BE49-F238E27FC236}">
                <a16:creationId xmlns="" xmlns:a16="http://schemas.microsoft.com/office/drawing/2014/main" id="{35BB4409-7785-40D0-9762-248A959B6DE2}"/>
              </a:ext>
            </a:extLst>
          </p:cNvPr>
          <p:cNvSpPr>
            <a:spLocks noGrp="1"/>
          </p:cNvSpPr>
          <p:nvPr>
            <p:ph type="body" sz="quarter" idx="13"/>
          </p:nvPr>
        </p:nvSpPr>
        <p:spPr>
          <a:xfrm>
            <a:off x="5980112" y="1694231"/>
            <a:ext cx="3200400" cy="823912"/>
          </a:xfrm>
        </p:spPr>
        <p:txBody>
          <a:bodyPr/>
          <a:lstStyle/>
          <a:p>
            <a:r>
              <a:rPr lang="en-US" dirty="0" smtClean="0"/>
              <a:t>software</a:t>
            </a:r>
            <a:endParaRPr lang="en-US" dirty="0"/>
          </a:p>
        </p:txBody>
      </p:sp>
      <p:sp>
        <p:nvSpPr>
          <p:cNvPr id="8" name="Content Placeholder 7">
            <a:extLst>
              <a:ext uri="{FF2B5EF4-FFF2-40B4-BE49-F238E27FC236}">
                <a16:creationId xmlns="" xmlns:a16="http://schemas.microsoft.com/office/drawing/2014/main" id="{978066DD-B3C1-4D98-8770-51E4077B46C0}"/>
              </a:ext>
            </a:extLst>
          </p:cNvPr>
          <p:cNvSpPr>
            <a:spLocks noGrp="1"/>
          </p:cNvSpPr>
          <p:nvPr>
            <p:ph sz="quarter" idx="14"/>
          </p:nvPr>
        </p:nvSpPr>
        <p:spPr>
          <a:xfrm>
            <a:off x="5664200" y="2558237"/>
            <a:ext cx="5688012" cy="3684588"/>
          </a:xfrm>
        </p:spPr>
        <p:txBody>
          <a:bodyPr>
            <a:normAutofit fontScale="92500" lnSpcReduction="20000"/>
          </a:bodyPr>
          <a:lstStyle/>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Programming languages (Python, JavaScript).</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Machine learning libraries (scikit-learn, TensorFlow, or </a:t>
            </a:r>
            <a:r>
              <a:rPr lang="en-IN" b="0" i="0" dirty="0" err="1">
                <a:solidFill>
                  <a:schemeClr val="tx1"/>
                </a:solidFill>
                <a:effectLst/>
                <a:latin typeface="Times New Roman" pitchFamily="18" charset="0"/>
                <a:cs typeface="Times New Roman" pitchFamily="18" charset="0"/>
              </a:rPr>
              <a:t>PyTorch</a:t>
            </a:r>
            <a:r>
              <a:rPr lang="en-IN" b="0" i="0" dirty="0">
                <a:solidFill>
                  <a:schemeClr val="tx1"/>
                </a:solidFill>
                <a:effectLst/>
                <a:latin typeface="Times New Roman" pitchFamily="18" charset="0"/>
                <a:cs typeface="Times New Roman" pitchFamily="18" charset="0"/>
              </a:rPr>
              <a:t>).</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Web development frameworks (Django, Flask, React, or Angular).</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Database management system (MySQL, PostgreSQL, or MongoDB).</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Geographic Information System (GIS) tools for location-based data.</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Data visualization tools (Matplotlib, D3.js).</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Web hosting and domain for deployment.</a:t>
            </a:r>
          </a:p>
        </p:txBody>
      </p:sp>
    </p:spTree>
    <p:extLst>
      <p:ext uri="{BB962C8B-B14F-4D97-AF65-F5344CB8AC3E}">
        <p14:creationId xmlns="" xmlns:p14="http://schemas.microsoft.com/office/powerpoint/2010/main" val="408177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a:xfrm>
            <a:off x="839788" y="365125"/>
            <a:ext cx="10515600" cy="1325563"/>
          </a:xfrm>
        </p:spPr>
        <p:txBody>
          <a:bodyPr>
            <a:normAutofit/>
          </a:bodyPr>
          <a:lstStyle/>
          <a:p>
            <a:r>
              <a:rPr lang="en-US" sz="4000" i="0" u="sng" dirty="0">
                <a:latin typeface="Algerian" pitchFamily="82" charset="0"/>
              </a:rPr>
              <a:t>MODULE DESCRIPTION</a:t>
            </a:r>
          </a:p>
        </p:txBody>
      </p:sp>
      <p:sp>
        <p:nvSpPr>
          <p:cNvPr id="4" name="Content Placeholder 3">
            <a:extLst>
              <a:ext uri="{FF2B5EF4-FFF2-40B4-BE49-F238E27FC236}">
                <a16:creationId xmlns="" xmlns:a16="http://schemas.microsoft.com/office/drawing/2014/main" id="{CDE237F4-D8FA-4EB0-8875-57E81F3EA824}"/>
              </a:ext>
            </a:extLst>
          </p:cNvPr>
          <p:cNvSpPr>
            <a:spLocks noGrp="1"/>
          </p:cNvSpPr>
          <p:nvPr>
            <p:ph sz="half" idx="2"/>
          </p:nvPr>
        </p:nvSpPr>
        <p:spPr>
          <a:xfrm>
            <a:off x="836612" y="1586706"/>
            <a:ext cx="10512424" cy="4598194"/>
          </a:xfrm>
        </p:spPr>
        <p:txBody>
          <a:bodyPr>
            <a:normAutofit/>
          </a:bodyPr>
          <a:lstStyle/>
          <a:p>
            <a:pPr algn="l">
              <a:buFont typeface="+mj-lt"/>
              <a:buAutoNum type="arabicPeriod"/>
            </a:pPr>
            <a:r>
              <a:rPr lang="en-US" sz="2000" b="1" i="0" u="sng" dirty="0">
                <a:solidFill>
                  <a:schemeClr val="tx1"/>
                </a:solidFill>
                <a:effectLst/>
                <a:latin typeface="Times New Roman" pitchFamily="18" charset="0"/>
                <a:cs typeface="Times New Roman" pitchFamily="18" charset="0"/>
              </a:rPr>
              <a:t>Data Collection Module</a:t>
            </a:r>
            <a:r>
              <a:rPr lang="en-US" sz="2000" i="0" dirty="0">
                <a:solidFill>
                  <a:schemeClr val="tx1"/>
                </a:solidFill>
                <a:effectLst/>
                <a:latin typeface="Times New Roman" pitchFamily="18" charset="0"/>
                <a:cs typeface="Times New Roman" pitchFamily="18" charset="0"/>
              </a:rPr>
              <a:t>: This module collects data from various sources, including soil sensors, weather stations, and historical databases.</a:t>
            </a:r>
          </a:p>
          <a:p>
            <a:pPr algn="l">
              <a:buFont typeface="+mj-lt"/>
              <a:buAutoNum type="arabicPeriod"/>
            </a:pPr>
            <a:r>
              <a:rPr lang="en-US" sz="2000" b="1" i="0" u="sng" dirty="0">
                <a:solidFill>
                  <a:schemeClr val="tx1"/>
                </a:solidFill>
                <a:effectLst/>
                <a:latin typeface="Times New Roman" pitchFamily="18" charset="0"/>
                <a:cs typeface="Times New Roman" pitchFamily="18" charset="0"/>
              </a:rPr>
              <a:t>Data Preprocessing Module</a:t>
            </a:r>
            <a:r>
              <a:rPr lang="en-US" sz="2000" i="0" dirty="0">
                <a:solidFill>
                  <a:schemeClr val="tx1"/>
                </a:solidFill>
                <a:effectLst/>
                <a:latin typeface="Times New Roman" pitchFamily="18" charset="0"/>
                <a:cs typeface="Times New Roman" pitchFamily="18" charset="0"/>
              </a:rPr>
              <a:t>: It handles data cleaning, transformation, and integration to prepare the data for analysis.</a:t>
            </a:r>
          </a:p>
          <a:p>
            <a:pPr algn="l">
              <a:buFont typeface="+mj-lt"/>
              <a:buAutoNum type="arabicPeriod"/>
            </a:pPr>
            <a:r>
              <a:rPr lang="en-US" sz="2000" b="1" u="sng" dirty="0">
                <a:solidFill>
                  <a:schemeClr val="tx1"/>
                </a:solidFill>
                <a:effectLst/>
                <a:latin typeface="Times New Roman" pitchFamily="18" charset="0"/>
                <a:cs typeface="Times New Roman" pitchFamily="18" charset="0"/>
              </a:rPr>
              <a:t>Machine Learning Module</a:t>
            </a:r>
            <a:r>
              <a:rPr lang="en-US" sz="2000" i="0" dirty="0">
                <a:solidFill>
                  <a:schemeClr val="tx1"/>
                </a:solidFill>
                <a:effectLst/>
                <a:latin typeface="Times New Roman" pitchFamily="18" charset="0"/>
                <a:cs typeface="Times New Roman" pitchFamily="18" charset="0"/>
              </a:rPr>
              <a:t>: This module includes model training, validation, and testing using environmental data and crop yield information.</a:t>
            </a:r>
          </a:p>
          <a:p>
            <a:pPr algn="l">
              <a:buFont typeface="+mj-lt"/>
              <a:buAutoNum type="arabicPeriod"/>
            </a:pPr>
            <a:r>
              <a:rPr lang="en-US" sz="2000" b="1" i="0" u="sng" dirty="0">
                <a:solidFill>
                  <a:schemeClr val="tx1"/>
                </a:solidFill>
                <a:effectLst/>
                <a:latin typeface="Times New Roman" pitchFamily="18" charset="0"/>
                <a:cs typeface="Times New Roman" pitchFamily="18" charset="0"/>
              </a:rPr>
              <a:t>User Interface Module</a:t>
            </a:r>
            <a:r>
              <a:rPr lang="en-US" sz="2000" i="0" dirty="0">
                <a:solidFill>
                  <a:schemeClr val="tx1"/>
                </a:solidFill>
                <a:effectLst/>
                <a:latin typeface="Times New Roman" pitchFamily="18" charset="0"/>
                <a:cs typeface="Times New Roman" pitchFamily="18" charset="0"/>
              </a:rPr>
              <a:t>: A user-friendly interface where farmers can input their location and receive crop recommendations.</a:t>
            </a:r>
          </a:p>
          <a:p>
            <a:pPr algn="l">
              <a:buFont typeface="+mj-lt"/>
              <a:buAutoNum type="arabicPeriod"/>
            </a:pPr>
            <a:r>
              <a:rPr lang="en-US" sz="2000" b="1" i="0" u="sng" dirty="0">
                <a:solidFill>
                  <a:schemeClr val="tx1"/>
                </a:solidFill>
                <a:effectLst/>
                <a:latin typeface="Times New Roman" pitchFamily="18" charset="0"/>
                <a:cs typeface="Times New Roman" pitchFamily="18" charset="0"/>
              </a:rPr>
              <a:t>Reporting and Insights Module</a:t>
            </a:r>
            <a:r>
              <a:rPr lang="en-US" sz="2000" i="0" dirty="0">
                <a:solidFill>
                  <a:schemeClr val="tx1"/>
                </a:solidFill>
                <a:effectLst/>
                <a:latin typeface="Times New Roman" pitchFamily="18" charset="0"/>
                <a:cs typeface="Times New Roman" pitchFamily="18" charset="0"/>
              </a:rPr>
              <a:t>: Generates detailed reports on recommended crops, planting guidelines, and historical data analysis.</a:t>
            </a:r>
          </a:p>
          <a:p>
            <a:endParaRPr lang="en-US" dirty="0"/>
          </a:p>
        </p:txBody>
      </p:sp>
    </p:spTree>
    <p:extLst>
      <p:ext uri="{BB962C8B-B14F-4D97-AF65-F5344CB8AC3E}">
        <p14:creationId xmlns="" xmlns:p14="http://schemas.microsoft.com/office/powerpoint/2010/main" val="256290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8CD2A-2EC1-4055-AE20-4A35A1794F1C}"/>
              </a:ext>
            </a:extLst>
          </p:cNvPr>
          <p:cNvSpPr>
            <a:spLocks noGrp="1"/>
          </p:cNvSpPr>
          <p:nvPr>
            <p:ph type="title"/>
          </p:nvPr>
        </p:nvSpPr>
        <p:spPr>
          <a:xfrm>
            <a:off x="839788" y="365125"/>
            <a:ext cx="10515600" cy="1325563"/>
          </a:xfrm>
        </p:spPr>
        <p:txBody>
          <a:bodyPr/>
          <a:lstStyle/>
          <a:p>
            <a:r>
              <a:rPr lang="en-US" i="0" u="sng" dirty="0">
                <a:latin typeface="Algerian" pitchFamily="82" charset="0"/>
              </a:rPr>
              <a:t>FUNCTIONALITIES</a:t>
            </a:r>
          </a:p>
        </p:txBody>
      </p:sp>
      <p:sp>
        <p:nvSpPr>
          <p:cNvPr id="4" name="Content Placeholder 3">
            <a:extLst>
              <a:ext uri="{FF2B5EF4-FFF2-40B4-BE49-F238E27FC236}">
                <a16:creationId xmlns="" xmlns:a16="http://schemas.microsoft.com/office/drawing/2014/main" id="{CDE237F4-D8FA-4EB0-8875-57E81F3EA824}"/>
              </a:ext>
            </a:extLst>
          </p:cNvPr>
          <p:cNvSpPr>
            <a:spLocks noGrp="1"/>
          </p:cNvSpPr>
          <p:nvPr>
            <p:ph sz="half" idx="2"/>
          </p:nvPr>
        </p:nvSpPr>
        <p:spPr>
          <a:xfrm>
            <a:off x="836612" y="1586706"/>
            <a:ext cx="10512424" cy="4598194"/>
          </a:xfrm>
        </p:spPr>
        <p:txBody>
          <a:bodyPr>
            <a:normAutofit/>
          </a:bodyPr>
          <a:lstStyle/>
          <a:p>
            <a:pPr algn="l">
              <a:buFont typeface="+mj-lt"/>
              <a:buAutoNum type="arabicPeriod"/>
            </a:pPr>
            <a:r>
              <a:rPr lang="en-US" sz="2200" b="1" i="0" dirty="0">
                <a:solidFill>
                  <a:schemeClr val="tx1"/>
                </a:solidFill>
                <a:effectLst/>
                <a:latin typeface="Times New Roman" pitchFamily="18" charset="0"/>
                <a:cs typeface="Times New Roman" pitchFamily="18" charset="0"/>
              </a:rPr>
              <a:t>Input Data:</a:t>
            </a:r>
            <a:r>
              <a:rPr lang="en-US" sz="2200" b="0" i="0" dirty="0">
                <a:solidFill>
                  <a:schemeClr val="tx1"/>
                </a:solidFill>
                <a:effectLst/>
                <a:latin typeface="Times New Roman" pitchFamily="18" charset="0"/>
                <a:cs typeface="Times New Roman" pitchFamily="18" charset="0"/>
              </a:rPr>
              <a:t> Users can input their location or select it on a map to obtain crop recommendations.</a:t>
            </a:r>
          </a:p>
          <a:p>
            <a:pPr algn="l">
              <a:buFont typeface="+mj-lt"/>
              <a:buAutoNum type="arabicPeriod"/>
            </a:pPr>
            <a:r>
              <a:rPr lang="en-US" sz="2200" b="1" i="0" dirty="0">
                <a:solidFill>
                  <a:schemeClr val="tx1"/>
                </a:solidFill>
                <a:effectLst/>
                <a:latin typeface="Times New Roman" pitchFamily="18" charset="0"/>
                <a:cs typeface="Times New Roman" pitchFamily="18" charset="0"/>
              </a:rPr>
              <a:t>Crop Prediction:</a:t>
            </a:r>
            <a:r>
              <a:rPr lang="en-US" sz="2200" b="0" i="0" dirty="0">
                <a:solidFill>
                  <a:schemeClr val="tx1"/>
                </a:solidFill>
                <a:effectLst/>
                <a:latin typeface="Times New Roman" pitchFamily="18" charset="0"/>
                <a:cs typeface="Times New Roman" pitchFamily="18" charset="0"/>
              </a:rPr>
              <a:t> The system predicts the most suitable crop based on environmental factors.</a:t>
            </a:r>
          </a:p>
          <a:p>
            <a:pPr algn="l">
              <a:buFont typeface="+mj-lt"/>
              <a:buAutoNum type="arabicPeriod"/>
            </a:pPr>
            <a:r>
              <a:rPr lang="en-US" sz="2200" b="1" i="0" dirty="0">
                <a:solidFill>
                  <a:schemeClr val="tx1"/>
                </a:solidFill>
                <a:effectLst/>
                <a:latin typeface="Times New Roman" pitchFamily="18" charset="0"/>
                <a:cs typeface="Times New Roman" pitchFamily="18" charset="0"/>
              </a:rPr>
              <a:t>Planting Guidelines:</a:t>
            </a:r>
            <a:r>
              <a:rPr lang="en-US" sz="2200" b="0" i="0" dirty="0">
                <a:solidFill>
                  <a:schemeClr val="tx1"/>
                </a:solidFill>
                <a:effectLst/>
                <a:latin typeface="Times New Roman" pitchFamily="18" charset="0"/>
                <a:cs typeface="Times New Roman" pitchFamily="18" charset="0"/>
              </a:rPr>
              <a:t> Users receive guidelines on planting, fertilization, and irrigation for the recommended crop.</a:t>
            </a:r>
          </a:p>
          <a:p>
            <a:pPr algn="l">
              <a:buFont typeface="+mj-lt"/>
              <a:buAutoNum type="arabicPeriod"/>
            </a:pPr>
            <a:r>
              <a:rPr lang="en-US" sz="2200" b="1" i="0" dirty="0">
                <a:solidFill>
                  <a:schemeClr val="tx1"/>
                </a:solidFill>
                <a:effectLst/>
                <a:latin typeface="Times New Roman" pitchFamily="18" charset="0"/>
                <a:cs typeface="Times New Roman" pitchFamily="18" charset="0"/>
              </a:rPr>
              <a:t>Historical Data Analysis:</a:t>
            </a:r>
            <a:r>
              <a:rPr lang="en-US" sz="2200" b="0" i="0" dirty="0">
                <a:solidFill>
                  <a:schemeClr val="tx1"/>
                </a:solidFill>
                <a:effectLst/>
                <a:latin typeface="Times New Roman" pitchFamily="18" charset="0"/>
                <a:cs typeface="Times New Roman" pitchFamily="18" charset="0"/>
              </a:rPr>
              <a:t> Farmers can access historical data and insights to make informed decisions.</a:t>
            </a:r>
          </a:p>
          <a:p>
            <a:endParaRPr lang="en-US" dirty="0"/>
          </a:p>
        </p:txBody>
      </p:sp>
    </p:spTree>
    <p:extLst>
      <p:ext uri="{BB962C8B-B14F-4D97-AF65-F5344CB8AC3E}">
        <p14:creationId xmlns="" xmlns:p14="http://schemas.microsoft.com/office/powerpoint/2010/main" val="173695556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07C1F5B-A1D0-429A-8E7C-3E271353D1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Angle lines design</Template>
  <TotalTime>172</TotalTime>
  <Words>1099</Words>
  <Application>Microsoft Office PowerPoint</Application>
  <PresentationFormat>Custom</PresentationFormat>
  <Paragraphs>75</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AngleLinesVTI</vt:lpstr>
      <vt:lpstr>CROP PREDICTION SYSTEM</vt:lpstr>
      <vt:lpstr>OBJECTIVE </vt:lpstr>
      <vt:lpstr>SCOPE</vt:lpstr>
      <vt:lpstr> NOVELTY </vt:lpstr>
      <vt:lpstr>LITERARY REVIEW</vt:lpstr>
      <vt:lpstr>PROPOSED METHODOLOGY</vt:lpstr>
      <vt:lpstr>HARDWARE AND SOFTWARE REQUIREMENTS</vt:lpstr>
      <vt:lpstr>MODULE DESCRIPTION</vt:lpstr>
      <vt:lpstr>FUNCTIONALITIES</vt:lpstr>
      <vt:lpstr>TIMELINE</vt:lpstr>
      <vt:lpstr>EXPECTED OUTCOME</vt:lpstr>
      <vt:lpstr>References  (IEEE Format)</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PREDICTION SYSTEM</dc:title>
  <dc:creator>Aditi Jain</dc:creator>
  <cp:lastModifiedBy>Hewlett-Packard Company</cp:lastModifiedBy>
  <cp:revision>16</cp:revision>
  <dcterms:created xsi:type="dcterms:W3CDTF">2023-09-15T12:55:46Z</dcterms:created>
  <dcterms:modified xsi:type="dcterms:W3CDTF">2023-09-15T16:30:56Z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